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36"/>
  </p:notesMasterIdLst>
  <p:sldIdLst>
    <p:sldId id="256" r:id="rId2"/>
    <p:sldId id="286" r:id="rId3"/>
    <p:sldId id="309" r:id="rId4"/>
    <p:sldId id="333" r:id="rId5"/>
    <p:sldId id="261" r:id="rId6"/>
    <p:sldId id="262" r:id="rId7"/>
    <p:sldId id="263" r:id="rId8"/>
    <p:sldId id="264" r:id="rId9"/>
    <p:sldId id="334" r:id="rId10"/>
    <p:sldId id="335" r:id="rId11"/>
    <p:sldId id="336" r:id="rId12"/>
    <p:sldId id="341" r:id="rId13"/>
    <p:sldId id="266" r:id="rId14"/>
    <p:sldId id="337" r:id="rId15"/>
    <p:sldId id="267" r:id="rId16"/>
    <p:sldId id="268" r:id="rId17"/>
    <p:sldId id="269" r:id="rId18"/>
    <p:sldId id="347" r:id="rId19"/>
    <p:sldId id="346" r:id="rId20"/>
    <p:sldId id="339" r:id="rId21"/>
    <p:sldId id="343" r:id="rId22"/>
    <p:sldId id="344" r:id="rId23"/>
    <p:sldId id="340" r:id="rId24"/>
    <p:sldId id="338" r:id="rId25"/>
    <p:sldId id="345" r:id="rId26"/>
    <p:sldId id="271" r:id="rId27"/>
    <p:sldId id="324" r:id="rId28"/>
    <p:sldId id="308" r:id="rId29"/>
    <p:sldId id="281" r:id="rId30"/>
    <p:sldId id="282" r:id="rId31"/>
    <p:sldId id="283" r:id="rId32"/>
    <p:sldId id="284" r:id="rId33"/>
    <p:sldId id="285" r:id="rId34"/>
    <p:sldId id="280" r:id="rId35"/>
  </p:sldIdLst>
  <p:sldSz cx="12192000" cy="6858000"/>
  <p:notesSz cx="6858000" cy="9144000"/>
  <p:embeddedFontLst>
    <p:embeddedFont>
      <p:font typeface="Cambria Math" panose="02040503050406030204" pitchFamily="18" charset="0"/>
      <p:regular r:id="rId37"/>
    </p:embeddedFont>
    <p:embeddedFont>
      <p:font typeface="Imperial Sans Text" panose="020B0503020202020204" pitchFamily="34" charset="77"/>
      <p:regular r:id="rId38"/>
      <p:bold r:id="rId39"/>
    </p:embeddedFont>
    <p:embeddedFont>
      <p:font typeface="Imperial Sans Text Medium" panose="020B0603020202020204" pitchFamily="34" charset="77"/>
      <p:regular r:id="rId40"/>
    </p:embeddedFont>
    <p:embeddedFont>
      <p:font typeface="Imperial Sans Text Semibold" panose="020B0703020202020204" pitchFamily="34" charset="77"/>
      <p:regular r:id="rId41"/>
      <p:bold r:id="rId42"/>
    </p:embeddedFont>
    <p:embeddedFont>
      <p:font typeface="Montserrat" pitchFamily="2" charset="77"/>
      <p:regular r:id="rId43"/>
      <p:bold r:id="rId44"/>
      <p:italic r:id="rId45"/>
      <p:boldItalic r:id="rId46"/>
    </p:embeddedFont>
    <p:embeddedFont>
      <p:font typeface="Montserrat SemiBold" panose="020F0502020204030204" pitchFamily="34" charset="0"/>
      <p:regular r:id="rId47"/>
      <p:bold r:id="rId48"/>
      <p:italic r:id="rId49"/>
      <p:boldItalic r:id="rId50"/>
    </p:embeddedFont>
    <p:embeddedFont>
      <p:font typeface="Questrial" pitchFamily="2" charset="77"/>
      <p:regular r:id="rId51"/>
    </p:embeddedFont>
    <p:embeddedFont>
      <p:font typeface="verdana" panose="020B0604030504040204" pitchFamily="34" charset="0"/>
      <p:regular r:id="rId52"/>
      <p:bold r:id="rId53"/>
      <p:italic r:id="rId54"/>
      <p:boldItalic r:id="rId55"/>
    </p:embeddedFont>
  </p:embeddedFontLst>
  <p:defaultTextStyle>
    <a:defPPr>
      <a:defRPr lang="en-US"/>
    </a:defPPr>
    <a:lvl1pPr marL="0" algn="l" defTabSz="914353" rtl="0" eaLnBrk="1" latinLnBrk="0" hangingPunct="1">
      <a:defRPr sz="1800" kern="1200">
        <a:solidFill>
          <a:schemeClr val="tx1"/>
        </a:solidFill>
        <a:latin typeface="+mn-lt"/>
        <a:ea typeface="+mn-ea"/>
        <a:cs typeface="+mn-cs"/>
      </a:defRPr>
    </a:lvl1pPr>
    <a:lvl2pPr marL="457177" algn="l" defTabSz="914353" rtl="0" eaLnBrk="1" latinLnBrk="0" hangingPunct="1">
      <a:defRPr sz="1800" kern="1200">
        <a:solidFill>
          <a:schemeClr val="tx1"/>
        </a:solidFill>
        <a:latin typeface="+mn-lt"/>
        <a:ea typeface="+mn-ea"/>
        <a:cs typeface="+mn-cs"/>
      </a:defRPr>
    </a:lvl2pPr>
    <a:lvl3pPr marL="914353" algn="l" defTabSz="914353" rtl="0" eaLnBrk="1" latinLnBrk="0" hangingPunct="1">
      <a:defRPr sz="1800" kern="1200">
        <a:solidFill>
          <a:schemeClr val="tx1"/>
        </a:solidFill>
        <a:latin typeface="+mn-lt"/>
        <a:ea typeface="+mn-ea"/>
        <a:cs typeface="+mn-cs"/>
      </a:defRPr>
    </a:lvl3pPr>
    <a:lvl4pPr marL="1371530" algn="l" defTabSz="914353" rtl="0" eaLnBrk="1" latinLnBrk="0" hangingPunct="1">
      <a:defRPr sz="1800" kern="1200">
        <a:solidFill>
          <a:schemeClr val="tx1"/>
        </a:solidFill>
        <a:latin typeface="+mn-lt"/>
        <a:ea typeface="+mn-ea"/>
        <a:cs typeface="+mn-cs"/>
      </a:defRPr>
    </a:lvl4pPr>
    <a:lvl5pPr marL="1828706" algn="l" defTabSz="914353" rtl="0" eaLnBrk="1" latinLnBrk="0" hangingPunct="1">
      <a:defRPr sz="1800" kern="1200">
        <a:solidFill>
          <a:schemeClr val="tx1"/>
        </a:solidFill>
        <a:latin typeface="+mn-lt"/>
        <a:ea typeface="+mn-ea"/>
        <a:cs typeface="+mn-cs"/>
      </a:defRPr>
    </a:lvl5pPr>
    <a:lvl6pPr marL="2285883" algn="l" defTabSz="914353" rtl="0" eaLnBrk="1" latinLnBrk="0" hangingPunct="1">
      <a:defRPr sz="1800" kern="1200">
        <a:solidFill>
          <a:schemeClr val="tx1"/>
        </a:solidFill>
        <a:latin typeface="+mn-lt"/>
        <a:ea typeface="+mn-ea"/>
        <a:cs typeface="+mn-cs"/>
      </a:defRPr>
    </a:lvl6pPr>
    <a:lvl7pPr marL="2743060" algn="l" defTabSz="914353" rtl="0" eaLnBrk="1" latinLnBrk="0" hangingPunct="1">
      <a:defRPr sz="1800" kern="1200">
        <a:solidFill>
          <a:schemeClr val="tx1"/>
        </a:solidFill>
        <a:latin typeface="+mn-lt"/>
        <a:ea typeface="+mn-ea"/>
        <a:cs typeface="+mn-cs"/>
      </a:defRPr>
    </a:lvl7pPr>
    <a:lvl8pPr marL="3200236" algn="l" defTabSz="914353" rtl="0" eaLnBrk="1" latinLnBrk="0" hangingPunct="1">
      <a:defRPr sz="1800" kern="1200">
        <a:solidFill>
          <a:schemeClr val="tx1"/>
        </a:solidFill>
        <a:latin typeface="+mn-lt"/>
        <a:ea typeface="+mn-ea"/>
        <a:cs typeface="+mn-cs"/>
      </a:defRPr>
    </a:lvl8pPr>
    <a:lvl9pPr marL="3657413" algn="l" defTabSz="914353"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BF7DC"/>
    <a:srgbClr val="F8F3C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B421CA9-96CE-1846-84FC-F9406262A43D}" v="112" dt="2025-03-03T17:09:39.179"/>
  </p1510:revLst>
</p1510:revInfo>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596" autoAdjust="0"/>
    <p:restoredTop sz="94679"/>
  </p:normalViewPr>
  <p:slideViewPr>
    <p:cSldViewPr snapToGrid="0" showGuides="1">
      <p:cViewPr>
        <p:scale>
          <a:sx n="85" d="100"/>
          <a:sy n="85" d="100"/>
        </p:scale>
        <p:origin x="160" y="584"/>
      </p:cViewPr>
      <p:guideLst>
        <p:guide orient="horz" pos="2160"/>
        <p:guide pos="3840"/>
      </p:guideLst>
    </p:cSldViewPr>
  </p:slideViewPr>
  <p:notesTextViewPr>
    <p:cViewPr>
      <p:scale>
        <a:sx n="1" d="1"/>
        <a:sy n="1" d="1"/>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3.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6.fntdata"/><Relationship Id="rId47" Type="http://schemas.openxmlformats.org/officeDocument/2006/relationships/font" Target="fonts/font11.fntdata"/><Relationship Id="rId50" Type="http://schemas.openxmlformats.org/officeDocument/2006/relationships/font" Target="fonts/font14.fntdata"/><Relationship Id="rId55" Type="http://schemas.openxmlformats.org/officeDocument/2006/relationships/font" Target="fonts/font19.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1.fntdata"/><Relationship Id="rId40" Type="http://schemas.openxmlformats.org/officeDocument/2006/relationships/font" Target="fonts/font4.fntdata"/><Relationship Id="rId45" Type="http://schemas.openxmlformats.org/officeDocument/2006/relationships/font" Target="fonts/font9.fntdata"/><Relationship Id="rId53" Type="http://schemas.openxmlformats.org/officeDocument/2006/relationships/font" Target="fonts/font17.fntdata"/><Relationship Id="rId58" Type="http://schemas.openxmlformats.org/officeDocument/2006/relationships/theme" Target="theme/theme1.xml"/><Relationship Id="rId5" Type="http://schemas.openxmlformats.org/officeDocument/2006/relationships/slide" Target="slides/slide4.xml"/><Relationship Id="rId61" Type="http://schemas.microsoft.com/office/2015/10/relationships/revisionInfo" Target="revisionInfo.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7.fntdata"/><Relationship Id="rId48" Type="http://schemas.openxmlformats.org/officeDocument/2006/relationships/font" Target="fonts/font12.fntdata"/><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font" Target="fonts/font15.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2.fntdata"/><Relationship Id="rId46" Type="http://schemas.openxmlformats.org/officeDocument/2006/relationships/font" Target="fonts/font10.fntdata"/><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font" Target="fonts/font5.fntdata"/><Relationship Id="rId54" Type="http://schemas.openxmlformats.org/officeDocument/2006/relationships/font" Target="fonts/font18.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49" Type="http://schemas.openxmlformats.org/officeDocument/2006/relationships/font" Target="fonts/font13.fntdata"/><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8.fntdata"/><Relationship Id="rId52" Type="http://schemas.openxmlformats.org/officeDocument/2006/relationships/font" Target="fonts/font16.fntdata"/><Relationship Id="rId60"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unne, Patrick J" userId="dc1a87ca-e204-404d-ace5-f837b74918e4" providerId="ADAL" clId="{71D09007-18E0-F547-8BD0-2FA8F43E4BAA}"/>
    <pc:docChg chg="custSel addSld delSld modSld">
      <pc:chgData name="Dunne, Patrick J" userId="dc1a87ca-e204-404d-ace5-f837b74918e4" providerId="ADAL" clId="{71D09007-18E0-F547-8BD0-2FA8F43E4BAA}" dt="2025-02-06T10:31:59.967" v="2433" actId="20577"/>
      <pc:docMkLst>
        <pc:docMk/>
      </pc:docMkLst>
      <pc:sldChg chg="modSp mod">
        <pc:chgData name="Dunne, Patrick J" userId="dc1a87ca-e204-404d-ace5-f837b74918e4" providerId="ADAL" clId="{71D09007-18E0-F547-8BD0-2FA8F43E4BAA}" dt="2025-02-06T09:58:37.234" v="9" actId="20577"/>
        <pc:sldMkLst>
          <pc:docMk/>
          <pc:sldMk cId="2728557564" sldId="256"/>
        </pc:sldMkLst>
        <pc:spChg chg="mod">
          <ac:chgData name="Dunne, Patrick J" userId="dc1a87ca-e204-404d-ace5-f837b74918e4" providerId="ADAL" clId="{71D09007-18E0-F547-8BD0-2FA8F43E4BAA}" dt="2025-02-06T09:58:37.234" v="9" actId="20577"/>
          <ac:spMkLst>
            <pc:docMk/>
            <pc:sldMk cId="2728557564" sldId="256"/>
            <ac:spMk id="3" creationId="{6C5F6F5F-6ADB-06BB-06A0-574E78E6CE67}"/>
          </ac:spMkLst>
        </pc:spChg>
      </pc:sldChg>
      <pc:sldChg chg="addSp modSp mod">
        <pc:chgData name="Dunne, Patrick J" userId="dc1a87ca-e204-404d-ace5-f837b74918e4" providerId="ADAL" clId="{71D09007-18E0-F547-8BD0-2FA8F43E4BAA}" dt="2025-02-06T10:24:14.873" v="1868" actId="20577"/>
        <pc:sldMkLst>
          <pc:docMk/>
          <pc:sldMk cId="267190456" sldId="286"/>
        </pc:sldMkLst>
        <pc:spChg chg="mod">
          <ac:chgData name="Dunne, Patrick J" userId="dc1a87ca-e204-404d-ace5-f837b74918e4" providerId="ADAL" clId="{71D09007-18E0-F547-8BD0-2FA8F43E4BAA}" dt="2025-02-06T10:04:11.548" v="609" actId="20577"/>
          <ac:spMkLst>
            <pc:docMk/>
            <pc:sldMk cId="267190456" sldId="286"/>
            <ac:spMk id="2" creationId="{B6F8C8C1-3698-CAA9-22F4-C44358CE4C0F}"/>
          </ac:spMkLst>
        </pc:spChg>
        <pc:spChg chg="mod">
          <ac:chgData name="Dunne, Patrick J" userId="dc1a87ca-e204-404d-ace5-f837b74918e4" providerId="ADAL" clId="{71D09007-18E0-F547-8BD0-2FA8F43E4BAA}" dt="2025-02-06T10:24:14.873" v="1868" actId="20577"/>
          <ac:spMkLst>
            <pc:docMk/>
            <pc:sldMk cId="267190456" sldId="286"/>
            <ac:spMk id="3" creationId="{D401867D-E2AD-C30E-0EA2-B01434BE579E}"/>
          </ac:spMkLst>
        </pc:spChg>
      </pc:sldChg>
      <pc:sldChg chg="addSp delSp modSp new del mod modClrScheme chgLayout">
        <pc:chgData name="Dunne, Patrick J" userId="dc1a87ca-e204-404d-ace5-f837b74918e4" providerId="ADAL" clId="{71D09007-18E0-F547-8BD0-2FA8F43E4BAA}" dt="2025-02-06T10:12:12.766" v="948" actId="2696"/>
        <pc:sldMkLst>
          <pc:docMk/>
          <pc:sldMk cId="2447197505" sldId="309"/>
        </pc:sldMkLst>
      </pc:sldChg>
      <pc:sldChg chg="addSp delSp modSp new mod modClrScheme chgLayout">
        <pc:chgData name="Dunne, Patrick J" userId="dc1a87ca-e204-404d-ace5-f837b74918e4" providerId="ADAL" clId="{71D09007-18E0-F547-8BD0-2FA8F43E4BAA}" dt="2025-02-06T10:17:40.432" v="1700" actId="207"/>
        <pc:sldMkLst>
          <pc:docMk/>
          <pc:sldMk cId="1324484387" sldId="310"/>
        </pc:sldMkLst>
      </pc:sldChg>
      <pc:sldChg chg="addSp delSp modSp add mod delAnim modAnim">
        <pc:chgData name="Dunne, Patrick J" userId="dc1a87ca-e204-404d-ace5-f837b74918e4" providerId="ADAL" clId="{71D09007-18E0-F547-8BD0-2FA8F43E4BAA}" dt="2025-02-06T10:20:29.963" v="1714"/>
        <pc:sldMkLst>
          <pc:docMk/>
          <pc:sldMk cId="2498125931" sldId="311"/>
        </pc:sldMkLst>
      </pc:sldChg>
      <pc:sldChg chg="addSp delSp modSp new mod">
        <pc:chgData name="Dunne, Patrick J" userId="dc1a87ca-e204-404d-ace5-f837b74918e4" providerId="ADAL" clId="{71D09007-18E0-F547-8BD0-2FA8F43E4BAA}" dt="2025-02-06T10:31:59.967" v="2433" actId="20577"/>
        <pc:sldMkLst>
          <pc:docMk/>
          <pc:sldMk cId="3134863416" sldId="312"/>
        </pc:sldMkLst>
      </pc:sldChg>
      <pc:sldChg chg="addSp delSp modSp new mod modClrScheme chgLayout">
        <pc:chgData name="Dunne, Patrick J" userId="dc1a87ca-e204-404d-ace5-f837b74918e4" providerId="ADAL" clId="{71D09007-18E0-F547-8BD0-2FA8F43E4BAA}" dt="2025-02-06T10:31:11.967" v="2350" actId="20577"/>
        <pc:sldMkLst>
          <pc:docMk/>
          <pc:sldMk cId="3653214121" sldId="313"/>
        </pc:sldMkLst>
      </pc:sldChg>
    </pc:docChg>
  </pc:docChgLst>
  <pc:docChgLst>
    <pc:chgData name="Dunne, Patrick J" userId="dc1a87ca-e204-404d-ace5-f837b74918e4" providerId="ADAL" clId="{CB421CA9-96CE-1846-84FC-F9406262A43D}"/>
    <pc:docChg chg="undo custSel addSld delSld modSld sldOrd modMainMaster">
      <pc:chgData name="Dunne, Patrick J" userId="dc1a87ca-e204-404d-ace5-f837b74918e4" providerId="ADAL" clId="{CB421CA9-96CE-1846-84FC-F9406262A43D}" dt="2025-03-03T17:13:25.913" v="6473" actId="14100"/>
      <pc:docMkLst>
        <pc:docMk/>
      </pc:docMkLst>
      <pc:sldChg chg="modSp mod">
        <pc:chgData name="Dunne, Patrick J" userId="dc1a87ca-e204-404d-ace5-f837b74918e4" providerId="ADAL" clId="{CB421CA9-96CE-1846-84FC-F9406262A43D}" dt="2025-03-03T13:31:13.923" v="16" actId="20577"/>
        <pc:sldMkLst>
          <pc:docMk/>
          <pc:sldMk cId="2728557564" sldId="256"/>
        </pc:sldMkLst>
        <pc:spChg chg="mod">
          <ac:chgData name="Dunne, Patrick J" userId="dc1a87ca-e204-404d-ace5-f837b74918e4" providerId="ADAL" clId="{CB421CA9-96CE-1846-84FC-F9406262A43D}" dt="2025-03-03T13:31:13.923" v="16" actId="20577"/>
          <ac:spMkLst>
            <pc:docMk/>
            <pc:sldMk cId="2728557564" sldId="256"/>
            <ac:spMk id="3" creationId="{6C5F6F5F-6ADB-06BB-06A0-574E78E6CE67}"/>
          </ac:spMkLst>
        </pc:spChg>
      </pc:sldChg>
      <pc:sldChg chg="addSp delSp modSp add mod modClrScheme chgLayout modNotes">
        <pc:chgData name="Dunne, Patrick J" userId="dc1a87ca-e204-404d-ace5-f837b74918e4" providerId="ADAL" clId="{CB421CA9-96CE-1846-84FC-F9406262A43D}" dt="2025-03-03T13:36:08.446" v="414" actId="20577"/>
        <pc:sldMkLst>
          <pc:docMk/>
          <pc:sldMk cId="0" sldId="261"/>
        </pc:sldMkLst>
        <pc:spChg chg="add del mod">
          <ac:chgData name="Dunne, Patrick J" userId="dc1a87ca-e204-404d-ace5-f837b74918e4" providerId="ADAL" clId="{CB421CA9-96CE-1846-84FC-F9406262A43D}" dt="2025-03-03T13:35:22.211" v="386" actId="478"/>
          <ac:spMkLst>
            <pc:docMk/>
            <pc:sldMk cId="0" sldId="261"/>
            <ac:spMk id="2" creationId="{CD7B4832-E0C4-BFF8-007F-61267F16467D}"/>
          </ac:spMkLst>
        </pc:spChg>
        <pc:spChg chg="add del mod">
          <ac:chgData name="Dunne, Patrick J" userId="dc1a87ca-e204-404d-ace5-f837b74918e4" providerId="ADAL" clId="{CB421CA9-96CE-1846-84FC-F9406262A43D}" dt="2025-03-03T13:35:20.738" v="385" actId="478"/>
          <ac:spMkLst>
            <pc:docMk/>
            <pc:sldMk cId="0" sldId="261"/>
            <ac:spMk id="4" creationId="{E61C0999-6013-B712-7865-4CC8BC40F30F}"/>
          </ac:spMkLst>
        </pc:spChg>
        <pc:spChg chg="add mod ord">
          <ac:chgData name="Dunne, Patrick J" userId="dc1a87ca-e204-404d-ace5-f837b74918e4" providerId="ADAL" clId="{CB421CA9-96CE-1846-84FC-F9406262A43D}" dt="2025-03-03T13:36:08.446" v="414" actId="20577"/>
          <ac:spMkLst>
            <pc:docMk/>
            <pc:sldMk cId="0" sldId="261"/>
            <ac:spMk id="5" creationId="{D18D907E-BF82-E7E7-EAA1-1D336CBAD340}"/>
          </ac:spMkLst>
        </pc:spChg>
        <pc:spChg chg="add mod ord">
          <ac:chgData name="Dunne, Patrick J" userId="dc1a87ca-e204-404d-ace5-f837b74918e4" providerId="ADAL" clId="{CB421CA9-96CE-1846-84FC-F9406262A43D}" dt="2025-03-03T13:35:52.916" v="387" actId="700"/>
          <ac:spMkLst>
            <pc:docMk/>
            <pc:sldMk cId="0" sldId="261"/>
            <ac:spMk id="6" creationId="{AFFFB752-7C23-40C6-4C91-8AC3B0CA3320}"/>
          </ac:spMkLst>
        </pc:spChg>
        <pc:spChg chg="add mod ord">
          <ac:chgData name="Dunne, Patrick J" userId="dc1a87ca-e204-404d-ace5-f837b74918e4" providerId="ADAL" clId="{CB421CA9-96CE-1846-84FC-F9406262A43D}" dt="2025-03-03T13:35:52.916" v="387" actId="700"/>
          <ac:spMkLst>
            <pc:docMk/>
            <pc:sldMk cId="0" sldId="261"/>
            <ac:spMk id="7" creationId="{7C1DFFD9-88E4-054D-B793-3B8A36E9F67A}"/>
          </ac:spMkLst>
        </pc:spChg>
        <pc:spChg chg="del">
          <ac:chgData name="Dunne, Patrick J" userId="dc1a87ca-e204-404d-ace5-f837b74918e4" providerId="ADAL" clId="{CB421CA9-96CE-1846-84FC-F9406262A43D}" dt="2025-03-03T13:35:18.419" v="384" actId="478"/>
          <ac:spMkLst>
            <pc:docMk/>
            <pc:sldMk cId="0" sldId="261"/>
            <ac:spMk id="89" creationId="{00000000-0000-0000-0000-000000000000}"/>
          </ac:spMkLst>
        </pc:spChg>
      </pc:sldChg>
      <pc:sldChg chg="addSp delSp modSp add mod modClrScheme chgLayout">
        <pc:chgData name="Dunne, Patrick J" userId="dc1a87ca-e204-404d-ace5-f837b74918e4" providerId="ADAL" clId="{CB421CA9-96CE-1846-84FC-F9406262A43D}" dt="2025-03-03T13:37:02.833" v="453" actId="20577"/>
        <pc:sldMkLst>
          <pc:docMk/>
          <pc:sldMk cId="0" sldId="262"/>
        </pc:sldMkLst>
        <pc:spChg chg="add mod ord">
          <ac:chgData name="Dunne, Patrick J" userId="dc1a87ca-e204-404d-ace5-f837b74918e4" providerId="ADAL" clId="{CB421CA9-96CE-1846-84FC-F9406262A43D}" dt="2025-03-03T13:35:59.977" v="388" actId="700"/>
          <ac:spMkLst>
            <pc:docMk/>
            <pc:sldMk cId="0" sldId="262"/>
            <ac:spMk id="2" creationId="{9E29A7B8-0373-2A7D-3007-08AEC66ADBDE}"/>
          </ac:spMkLst>
        </pc:spChg>
        <pc:spChg chg="add mod ord">
          <ac:chgData name="Dunne, Patrick J" userId="dc1a87ca-e204-404d-ace5-f837b74918e4" providerId="ADAL" clId="{CB421CA9-96CE-1846-84FC-F9406262A43D}" dt="2025-03-03T13:35:59.977" v="388" actId="700"/>
          <ac:spMkLst>
            <pc:docMk/>
            <pc:sldMk cId="0" sldId="262"/>
            <ac:spMk id="3" creationId="{51C417F7-C4F7-D96C-243A-1665DBEACECA}"/>
          </ac:spMkLst>
        </pc:spChg>
        <pc:spChg chg="add mod">
          <ac:chgData name="Dunne, Patrick J" userId="dc1a87ca-e204-404d-ace5-f837b74918e4" providerId="ADAL" clId="{CB421CA9-96CE-1846-84FC-F9406262A43D}" dt="2025-03-03T13:37:02.833" v="453" actId="20577"/>
          <ac:spMkLst>
            <pc:docMk/>
            <pc:sldMk cId="0" sldId="262"/>
            <ac:spMk id="5" creationId="{59606C98-A119-51F8-4E5A-DCBA8A7587E7}"/>
          </ac:spMkLst>
        </pc:spChg>
        <pc:spChg chg="del mod ord">
          <ac:chgData name="Dunne, Patrick J" userId="dc1a87ca-e204-404d-ace5-f837b74918e4" providerId="ADAL" clId="{CB421CA9-96CE-1846-84FC-F9406262A43D}" dt="2025-03-03T13:36:55.614" v="419" actId="478"/>
          <ac:spMkLst>
            <pc:docMk/>
            <pc:sldMk cId="0" sldId="262"/>
            <ac:spMk id="98" creationId="{00000000-0000-0000-0000-000000000000}"/>
          </ac:spMkLst>
        </pc:spChg>
      </pc:sldChg>
      <pc:sldChg chg="addSp delSp modSp add mod modClrScheme chgLayout">
        <pc:chgData name="Dunne, Patrick J" userId="dc1a87ca-e204-404d-ace5-f837b74918e4" providerId="ADAL" clId="{CB421CA9-96CE-1846-84FC-F9406262A43D}" dt="2025-03-03T13:37:12.970" v="455"/>
        <pc:sldMkLst>
          <pc:docMk/>
          <pc:sldMk cId="0" sldId="263"/>
        </pc:sldMkLst>
        <pc:spChg chg="add mod ord">
          <ac:chgData name="Dunne, Patrick J" userId="dc1a87ca-e204-404d-ace5-f837b74918e4" providerId="ADAL" clId="{CB421CA9-96CE-1846-84FC-F9406262A43D}" dt="2025-03-03T13:36:14.317" v="415" actId="700"/>
          <ac:spMkLst>
            <pc:docMk/>
            <pc:sldMk cId="0" sldId="263"/>
            <ac:spMk id="2" creationId="{179C8554-2C00-3BEC-CFED-56B1E7ECFF60}"/>
          </ac:spMkLst>
        </pc:spChg>
        <pc:spChg chg="add mod">
          <ac:chgData name="Dunne, Patrick J" userId="dc1a87ca-e204-404d-ace5-f837b74918e4" providerId="ADAL" clId="{CB421CA9-96CE-1846-84FC-F9406262A43D}" dt="2025-03-03T13:37:12.970" v="455"/>
          <ac:spMkLst>
            <pc:docMk/>
            <pc:sldMk cId="0" sldId="263"/>
            <ac:spMk id="4" creationId="{067CAE60-1B89-5AF3-DE46-36CC9C2447D0}"/>
          </ac:spMkLst>
        </pc:spChg>
        <pc:spChg chg="del mod ord">
          <ac:chgData name="Dunne, Patrick J" userId="dc1a87ca-e204-404d-ace5-f837b74918e4" providerId="ADAL" clId="{CB421CA9-96CE-1846-84FC-F9406262A43D}" dt="2025-03-03T13:37:11.724" v="454" actId="478"/>
          <ac:spMkLst>
            <pc:docMk/>
            <pc:sldMk cId="0" sldId="263"/>
            <ac:spMk id="108" creationId="{00000000-0000-0000-0000-000000000000}"/>
          </ac:spMkLst>
        </pc:spChg>
        <pc:spChg chg="mod ord">
          <ac:chgData name="Dunne, Patrick J" userId="dc1a87ca-e204-404d-ace5-f837b74918e4" providerId="ADAL" clId="{CB421CA9-96CE-1846-84FC-F9406262A43D}" dt="2025-03-03T13:36:14.317" v="415" actId="700"/>
          <ac:spMkLst>
            <pc:docMk/>
            <pc:sldMk cId="0" sldId="263"/>
            <ac:spMk id="114" creationId="{00000000-0000-0000-0000-000000000000}"/>
          </ac:spMkLst>
        </pc:spChg>
      </pc:sldChg>
      <pc:sldChg chg="addSp delSp modSp add mod modClrScheme chgLayout">
        <pc:chgData name="Dunne, Patrick J" userId="dc1a87ca-e204-404d-ace5-f837b74918e4" providerId="ADAL" clId="{CB421CA9-96CE-1846-84FC-F9406262A43D}" dt="2025-03-03T13:37:20.832" v="476" actId="20577"/>
        <pc:sldMkLst>
          <pc:docMk/>
          <pc:sldMk cId="0" sldId="264"/>
        </pc:sldMkLst>
        <pc:spChg chg="add mod ord">
          <ac:chgData name="Dunne, Patrick J" userId="dc1a87ca-e204-404d-ace5-f837b74918e4" providerId="ADAL" clId="{CB421CA9-96CE-1846-84FC-F9406262A43D}" dt="2025-03-03T13:36:19.268" v="416" actId="700"/>
          <ac:spMkLst>
            <pc:docMk/>
            <pc:sldMk cId="0" sldId="264"/>
            <ac:spMk id="2" creationId="{FB482A93-57C1-4D72-11B2-74AAD7626353}"/>
          </ac:spMkLst>
        </pc:spChg>
        <pc:spChg chg="add mod ord">
          <ac:chgData name="Dunne, Patrick J" userId="dc1a87ca-e204-404d-ace5-f837b74918e4" providerId="ADAL" clId="{CB421CA9-96CE-1846-84FC-F9406262A43D}" dt="2025-03-03T13:36:19.268" v="416" actId="700"/>
          <ac:spMkLst>
            <pc:docMk/>
            <pc:sldMk cId="0" sldId="264"/>
            <ac:spMk id="3" creationId="{DE21B6AD-272B-6297-90DF-C38280410E07}"/>
          </ac:spMkLst>
        </pc:spChg>
        <pc:spChg chg="add mod">
          <ac:chgData name="Dunne, Patrick J" userId="dc1a87ca-e204-404d-ace5-f837b74918e4" providerId="ADAL" clId="{CB421CA9-96CE-1846-84FC-F9406262A43D}" dt="2025-03-03T13:37:20.832" v="476" actId="20577"/>
          <ac:spMkLst>
            <pc:docMk/>
            <pc:sldMk cId="0" sldId="264"/>
            <ac:spMk id="5" creationId="{59E04BC8-D2DA-B4DB-5666-10EB798A3E29}"/>
          </ac:spMkLst>
        </pc:spChg>
        <pc:spChg chg="del mod ord">
          <ac:chgData name="Dunne, Patrick J" userId="dc1a87ca-e204-404d-ace5-f837b74918e4" providerId="ADAL" clId="{CB421CA9-96CE-1846-84FC-F9406262A43D}" dt="2025-03-03T13:37:16.478" v="456" actId="478"/>
          <ac:spMkLst>
            <pc:docMk/>
            <pc:sldMk cId="0" sldId="264"/>
            <ac:spMk id="120" creationId="{00000000-0000-0000-0000-000000000000}"/>
          </ac:spMkLst>
        </pc:spChg>
      </pc:sldChg>
      <pc:sldChg chg="addSp delSp modSp add del mod modClrScheme chgLayout">
        <pc:chgData name="Dunne, Patrick J" userId="dc1a87ca-e204-404d-ace5-f837b74918e4" providerId="ADAL" clId="{CB421CA9-96CE-1846-84FC-F9406262A43D}" dt="2025-03-03T13:43:28.502" v="606" actId="2696"/>
        <pc:sldMkLst>
          <pc:docMk/>
          <pc:sldMk cId="0" sldId="265"/>
        </pc:sldMkLst>
        <pc:spChg chg="add mod ord">
          <ac:chgData name="Dunne, Patrick J" userId="dc1a87ca-e204-404d-ace5-f837b74918e4" providerId="ADAL" clId="{CB421CA9-96CE-1846-84FC-F9406262A43D}" dt="2025-03-03T13:37:36.138" v="478" actId="700"/>
          <ac:spMkLst>
            <pc:docMk/>
            <pc:sldMk cId="0" sldId="265"/>
            <ac:spMk id="2" creationId="{D0120FD3-B903-2A54-8C79-944DF04CA8A5}"/>
          </ac:spMkLst>
        </pc:spChg>
        <pc:spChg chg="add mod ord">
          <ac:chgData name="Dunne, Patrick J" userId="dc1a87ca-e204-404d-ace5-f837b74918e4" providerId="ADAL" clId="{CB421CA9-96CE-1846-84FC-F9406262A43D}" dt="2025-03-03T13:37:36.138" v="478" actId="700"/>
          <ac:spMkLst>
            <pc:docMk/>
            <pc:sldMk cId="0" sldId="265"/>
            <ac:spMk id="3" creationId="{AEF5B884-9B61-F359-E052-5E6B646818F6}"/>
          </ac:spMkLst>
        </pc:spChg>
        <pc:spChg chg="add mod">
          <ac:chgData name="Dunne, Patrick J" userId="dc1a87ca-e204-404d-ace5-f837b74918e4" providerId="ADAL" clId="{CB421CA9-96CE-1846-84FC-F9406262A43D}" dt="2025-03-03T13:37:43.906" v="511" actId="20577"/>
          <ac:spMkLst>
            <pc:docMk/>
            <pc:sldMk cId="0" sldId="265"/>
            <ac:spMk id="5" creationId="{5FCE3CD9-7764-FC9B-7C50-4E0E66A2BBD8}"/>
          </ac:spMkLst>
        </pc:spChg>
        <pc:spChg chg="del mod ord">
          <ac:chgData name="Dunne, Patrick J" userId="dc1a87ca-e204-404d-ace5-f837b74918e4" providerId="ADAL" clId="{CB421CA9-96CE-1846-84FC-F9406262A43D}" dt="2025-03-03T13:37:37.903" v="479" actId="478"/>
          <ac:spMkLst>
            <pc:docMk/>
            <pc:sldMk cId="0" sldId="265"/>
            <ac:spMk id="135" creationId="{00000000-0000-0000-0000-000000000000}"/>
          </ac:spMkLst>
        </pc:spChg>
      </pc:sldChg>
      <pc:sldChg chg="addSp delSp modSp add mod modClrScheme chgLayout">
        <pc:chgData name="Dunne, Patrick J" userId="dc1a87ca-e204-404d-ace5-f837b74918e4" providerId="ADAL" clId="{CB421CA9-96CE-1846-84FC-F9406262A43D}" dt="2025-03-03T16:50:20.215" v="5646" actId="20577"/>
        <pc:sldMkLst>
          <pc:docMk/>
          <pc:sldMk cId="0" sldId="266"/>
        </pc:sldMkLst>
        <pc:spChg chg="add mod ord">
          <ac:chgData name="Dunne, Patrick J" userId="dc1a87ca-e204-404d-ace5-f837b74918e4" providerId="ADAL" clId="{CB421CA9-96CE-1846-84FC-F9406262A43D}" dt="2025-03-03T13:44:54.163" v="617" actId="700"/>
          <ac:spMkLst>
            <pc:docMk/>
            <pc:sldMk cId="0" sldId="266"/>
            <ac:spMk id="2" creationId="{269C4890-6865-DFF4-B91A-E1D42D22FA9E}"/>
          </ac:spMkLst>
        </pc:spChg>
        <pc:spChg chg="add mod">
          <ac:chgData name="Dunne, Patrick J" userId="dc1a87ca-e204-404d-ace5-f837b74918e4" providerId="ADAL" clId="{CB421CA9-96CE-1846-84FC-F9406262A43D}" dt="2025-03-03T13:45:11.302" v="623"/>
          <ac:spMkLst>
            <pc:docMk/>
            <pc:sldMk cId="0" sldId="266"/>
            <ac:spMk id="4" creationId="{D8F34016-1076-0ADD-E5AE-2AECC82EE558}"/>
          </ac:spMkLst>
        </pc:spChg>
        <pc:spChg chg="add del mod">
          <ac:chgData name="Dunne, Patrick J" userId="dc1a87ca-e204-404d-ace5-f837b74918e4" providerId="ADAL" clId="{CB421CA9-96CE-1846-84FC-F9406262A43D}" dt="2025-03-03T13:50:57.104" v="719" actId="478"/>
          <ac:spMkLst>
            <pc:docMk/>
            <pc:sldMk cId="0" sldId="266"/>
            <ac:spMk id="6" creationId="{43A8D4EA-BF3E-40C0-7639-56D166835E10}"/>
          </ac:spMkLst>
        </pc:spChg>
        <pc:spChg chg="add mod">
          <ac:chgData name="Dunne, Patrick J" userId="dc1a87ca-e204-404d-ace5-f837b74918e4" providerId="ADAL" clId="{CB421CA9-96CE-1846-84FC-F9406262A43D}" dt="2025-03-03T13:50:52.180" v="718" actId="1076"/>
          <ac:spMkLst>
            <pc:docMk/>
            <pc:sldMk cId="0" sldId="266"/>
            <ac:spMk id="7" creationId="{24D07DF6-4FBF-E02F-1FBA-0006D505BA61}"/>
          </ac:spMkLst>
        </pc:spChg>
        <pc:spChg chg="add mod">
          <ac:chgData name="Dunne, Patrick J" userId="dc1a87ca-e204-404d-ace5-f837b74918e4" providerId="ADAL" clId="{CB421CA9-96CE-1846-84FC-F9406262A43D}" dt="2025-03-03T13:51:17.248" v="729" actId="20577"/>
          <ac:spMkLst>
            <pc:docMk/>
            <pc:sldMk cId="0" sldId="266"/>
            <ac:spMk id="8" creationId="{B25495A0-438E-9C2A-6ABA-052C28A38ED4}"/>
          </ac:spMkLst>
        </pc:spChg>
        <pc:spChg chg="add del mod ord">
          <ac:chgData name="Dunne, Patrick J" userId="dc1a87ca-e204-404d-ace5-f837b74918e4" providerId="ADAL" clId="{CB421CA9-96CE-1846-84FC-F9406262A43D}" dt="2025-03-03T13:45:10.011" v="622" actId="478"/>
          <ac:spMkLst>
            <pc:docMk/>
            <pc:sldMk cId="0" sldId="266"/>
            <ac:spMk id="145" creationId="{00000000-0000-0000-0000-000000000000}"/>
          </ac:spMkLst>
        </pc:spChg>
        <pc:spChg chg="mod ord">
          <ac:chgData name="Dunne, Patrick J" userId="dc1a87ca-e204-404d-ace5-f837b74918e4" providerId="ADAL" clId="{CB421CA9-96CE-1846-84FC-F9406262A43D}" dt="2025-03-03T16:50:20.215" v="5646" actId="20577"/>
          <ac:spMkLst>
            <pc:docMk/>
            <pc:sldMk cId="0" sldId="266"/>
            <ac:spMk id="146" creationId="{00000000-0000-0000-0000-000000000000}"/>
          </ac:spMkLst>
        </pc:spChg>
        <pc:picChg chg="add mod">
          <ac:chgData name="Dunne, Patrick J" userId="dc1a87ca-e204-404d-ace5-f837b74918e4" providerId="ADAL" clId="{CB421CA9-96CE-1846-84FC-F9406262A43D}" dt="2025-03-03T13:51:09.207" v="725" actId="1076"/>
          <ac:picMkLst>
            <pc:docMk/>
            <pc:sldMk cId="0" sldId="266"/>
            <ac:picMk id="5" creationId="{B0A9F8FB-13D6-C8EE-0C28-4EDDDDBC810A}"/>
          </ac:picMkLst>
        </pc:picChg>
        <pc:picChg chg="mod">
          <ac:chgData name="Dunne, Patrick J" userId="dc1a87ca-e204-404d-ace5-f837b74918e4" providerId="ADAL" clId="{CB421CA9-96CE-1846-84FC-F9406262A43D}" dt="2025-03-03T13:51:05.217" v="723" actId="1076"/>
          <ac:picMkLst>
            <pc:docMk/>
            <pc:sldMk cId="0" sldId="266"/>
            <ac:picMk id="147" creationId="{00000000-0000-0000-0000-000000000000}"/>
          </ac:picMkLst>
        </pc:picChg>
        <pc:picChg chg="mod">
          <ac:chgData name="Dunne, Patrick J" userId="dc1a87ca-e204-404d-ace5-f837b74918e4" providerId="ADAL" clId="{CB421CA9-96CE-1846-84FC-F9406262A43D}" dt="2025-03-03T13:49:52.895" v="701" actId="14100"/>
          <ac:picMkLst>
            <pc:docMk/>
            <pc:sldMk cId="0" sldId="266"/>
            <ac:picMk id="148" creationId="{00000000-0000-0000-0000-000000000000}"/>
          </ac:picMkLst>
        </pc:picChg>
      </pc:sldChg>
      <pc:sldChg chg="addSp delSp modSp add del mod modClrScheme chgLayout">
        <pc:chgData name="Dunne, Patrick J" userId="dc1a87ca-e204-404d-ace5-f837b74918e4" providerId="ADAL" clId="{CB421CA9-96CE-1846-84FC-F9406262A43D}" dt="2025-03-03T17:05:34.073" v="6206" actId="2696"/>
        <pc:sldMkLst>
          <pc:docMk/>
          <pc:sldMk cId="0" sldId="267"/>
        </pc:sldMkLst>
        <pc:spChg chg="add mod ord">
          <ac:chgData name="Dunne, Patrick J" userId="dc1a87ca-e204-404d-ace5-f837b74918e4" providerId="ADAL" clId="{CB421CA9-96CE-1846-84FC-F9406262A43D}" dt="2025-03-03T13:44:54.163" v="617" actId="700"/>
          <ac:spMkLst>
            <pc:docMk/>
            <pc:sldMk cId="0" sldId="267"/>
            <ac:spMk id="2" creationId="{B9AF974D-8C4F-670C-AB11-B4BDE907CA3C}"/>
          </ac:spMkLst>
        </pc:spChg>
        <pc:spChg chg="add mod ord">
          <ac:chgData name="Dunne, Patrick J" userId="dc1a87ca-e204-404d-ace5-f837b74918e4" providerId="ADAL" clId="{CB421CA9-96CE-1846-84FC-F9406262A43D}" dt="2025-03-03T13:44:54.163" v="617" actId="700"/>
          <ac:spMkLst>
            <pc:docMk/>
            <pc:sldMk cId="0" sldId="267"/>
            <ac:spMk id="3" creationId="{5001FF1F-D17C-AB55-598F-0D1516CC3BEF}"/>
          </ac:spMkLst>
        </pc:spChg>
        <pc:spChg chg="add mod">
          <ac:chgData name="Dunne, Patrick J" userId="dc1a87ca-e204-404d-ace5-f837b74918e4" providerId="ADAL" clId="{CB421CA9-96CE-1846-84FC-F9406262A43D}" dt="2025-03-03T13:45:18.609" v="625"/>
          <ac:spMkLst>
            <pc:docMk/>
            <pc:sldMk cId="0" sldId="267"/>
            <ac:spMk id="5" creationId="{96432661-BDCD-ECDE-786A-E7B503047E1F}"/>
          </ac:spMkLst>
        </pc:spChg>
        <pc:spChg chg="del mod ord">
          <ac:chgData name="Dunne, Patrick J" userId="dc1a87ca-e204-404d-ace5-f837b74918e4" providerId="ADAL" clId="{CB421CA9-96CE-1846-84FC-F9406262A43D}" dt="2025-03-03T13:45:16.962" v="624" actId="478"/>
          <ac:spMkLst>
            <pc:docMk/>
            <pc:sldMk cId="0" sldId="267"/>
            <ac:spMk id="153" creationId="{00000000-0000-0000-0000-000000000000}"/>
          </ac:spMkLst>
        </pc:spChg>
      </pc:sldChg>
      <pc:sldChg chg="add">
        <pc:chgData name="Dunne, Patrick J" userId="dc1a87ca-e204-404d-ace5-f837b74918e4" providerId="ADAL" clId="{CB421CA9-96CE-1846-84FC-F9406262A43D}" dt="2025-03-03T17:05:37.611" v="6207"/>
        <pc:sldMkLst>
          <pc:docMk/>
          <pc:sldMk cId="3120500643" sldId="267"/>
        </pc:sldMkLst>
      </pc:sldChg>
      <pc:sldChg chg="addSp modSp add del mod modClrScheme chgLayout">
        <pc:chgData name="Dunne, Patrick J" userId="dc1a87ca-e204-404d-ace5-f837b74918e4" providerId="ADAL" clId="{CB421CA9-96CE-1846-84FC-F9406262A43D}" dt="2025-03-03T17:05:01.171" v="6203" actId="2696"/>
        <pc:sldMkLst>
          <pc:docMk/>
          <pc:sldMk cId="0" sldId="268"/>
        </pc:sldMkLst>
        <pc:spChg chg="add mod ord">
          <ac:chgData name="Dunne, Patrick J" userId="dc1a87ca-e204-404d-ace5-f837b74918e4" providerId="ADAL" clId="{CB421CA9-96CE-1846-84FC-F9406262A43D}" dt="2025-03-03T13:44:54.163" v="617" actId="700"/>
          <ac:spMkLst>
            <pc:docMk/>
            <pc:sldMk cId="0" sldId="268"/>
            <ac:spMk id="2" creationId="{AA7C8101-1D69-09FB-ECB1-A746A0F6CED0}"/>
          </ac:spMkLst>
        </pc:spChg>
        <pc:spChg chg="add mod ord">
          <ac:chgData name="Dunne, Patrick J" userId="dc1a87ca-e204-404d-ace5-f837b74918e4" providerId="ADAL" clId="{CB421CA9-96CE-1846-84FC-F9406262A43D}" dt="2025-03-03T13:44:54.163" v="617" actId="700"/>
          <ac:spMkLst>
            <pc:docMk/>
            <pc:sldMk cId="0" sldId="268"/>
            <ac:spMk id="3" creationId="{9A1D1E92-064D-FBE7-7708-5BAAA0DBDC2E}"/>
          </ac:spMkLst>
        </pc:spChg>
        <pc:spChg chg="mod ord">
          <ac:chgData name="Dunne, Patrick J" userId="dc1a87ca-e204-404d-ace5-f837b74918e4" providerId="ADAL" clId="{CB421CA9-96CE-1846-84FC-F9406262A43D}" dt="2025-03-03T13:44:54.163" v="617" actId="700"/>
          <ac:spMkLst>
            <pc:docMk/>
            <pc:sldMk cId="0" sldId="268"/>
            <ac:spMk id="163" creationId="{00000000-0000-0000-0000-000000000000}"/>
          </ac:spMkLst>
        </pc:spChg>
      </pc:sldChg>
      <pc:sldChg chg="modSp add mod">
        <pc:chgData name="Dunne, Patrick J" userId="dc1a87ca-e204-404d-ace5-f837b74918e4" providerId="ADAL" clId="{CB421CA9-96CE-1846-84FC-F9406262A43D}" dt="2025-03-03T17:08:04.402" v="6208" actId="1076"/>
        <pc:sldMkLst>
          <pc:docMk/>
          <pc:sldMk cId="1879279038" sldId="268"/>
        </pc:sldMkLst>
        <pc:picChg chg="mod">
          <ac:chgData name="Dunne, Patrick J" userId="dc1a87ca-e204-404d-ace5-f837b74918e4" providerId="ADAL" clId="{CB421CA9-96CE-1846-84FC-F9406262A43D}" dt="2025-03-03T17:08:04.402" v="6208" actId="1076"/>
          <ac:picMkLst>
            <pc:docMk/>
            <pc:sldMk cId="1879279038" sldId="268"/>
            <ac:picMk id="164" creationId="{00000000-0000-0000-0000-000000000000}"/>
          </ac:picMkLst>
        </pc:picChg>
      </pc:sldChg>
      <pc:sldChg chg="addSp delSp modSp add del mod modClrScheme chgLayout">
        <pc:chgData name="Dunne, Patrick J" userId="dc1a87ca-e204-404d-ace5-f837b74918e4" providerId="ADAL" clId="{CB421CA9-96CE-1846-84FC-F9406262A43D}" dt="2025-03-03T17:05:01.171" v="6203" actId="2696"/>
        <pc:sldMkLst>
          <pc:docMk/>
          <pc:sldMk cId="0" sldId="269"/>
        </pc:sldMkLst>
        <pc:spChg chg="add mod ord">
          <ac:chgData name="Dunne, Patrick J" userId="dc1a87ca-e204-404d-ace5-f837b74918e4" providerId="ADAL" clId="{CB421CA9-96CE-1846-84FC-F9406262A43D}" dt="2025-03-03T13:44:54.163" v="617" actId="700"/>
          <ac:spMkLst>
            <pc:docMk/>
            <pc:sldMk cId="0" sldId="269"/>
            <ac:spMk id="2" creationId="{50967EDC-150E-AED1-04CE-CDEA1B33D1C6}"/>
          </ac:spMkLst>
        </pc:spChg>
        <pc:spChg chg="add mod ord">
          <ac:chgData name="Dunne, Patrick J" userId="dc1a87ca-e204-404d-ace5-f837b74918e4" providerId="ADAL" clId="{CB421CA9-96CE-1846-84FC-F9406262A43D}" dt="2025-03-03T13:44:54.163" v="617" actId="700"/>
          <ac:spMkLst>
            <pc:docMk/>
            <pc:sldMk cId="0" sldId="269"/>
            <ac:spMk id="3" creationId="{3AC7343B-8EFF-959A-698E-63A9983E029D}"/>
          </ac:spMkLst>
        </pc:spChg>
        <pc:spChg chg="add mod">
          <ac:chgData name="Dunne, Patrick J" userId="dc1a87ca-e204-404d-ace5-f837b74918e4" providerId="ADAL" clId="{CB421CA9-96CE-1846-84FC-F9406262A43D}" dt="2025-03-03T13:45:32.935" v="627"/>
          <ac:spMkLst>
            <pc:docMk/>
            <pc:sldMk cId="0" sldId="269"/>
            <ac:spMk id="5" creationId="{3C157C68-E57F-8C3D-1848-E471B7CFEAA6}"/>
          </ac:spMkLst>
        </pc:spChg>
        <pc:spChg chg="del mod ord">
          <ac:chgData name="Dunne, Patrick J" userId="dc1a87ca-e204-404d-ace5-f837b74918e4" providerId="ADAL" clId="{CB421CA9-96CE-1846-84FC-F9406262A43D}" dt="2025-03-03T13:45:31.901" v="626" actId="478"/>
          <ac:spMkLst>
            <pc:docMk/>
            <pc:sldMk cId="0" sldId="269"/>
            <ac:spMk id="169" creationId="{00000000-0000-0000-0000-000000000000}"/>
          </ac:spMkLst>
        </pc:spChg>
      </pc:sldChg>
      <pc:sldChg chg="modSp add mod">
        <pc:chgData name="Dunne, Patrick J" userId="dc1a87ca-e204-404d-ace5-f837b74918e4" providerId="ADAL" clId="{CB421CA9-96CE-1846-84FC-F9406262A43D}" dt="2025-03-03T17:12:22.143" v="6448" actId="20577"/>
        <pc:sldMkLst>
          <pc:docMk/>
          <pc:sldMk cId="1110347684" sldId="269"/>
        </pc:sldMkLst>
        <pc:spChg chg="mod">
          <ac:chgData name="Dunne, Patrick J" userId="dc1a87ca-e204-404d-ace5-f837b74918e4" providerId="ADAL" clId="{CB421CA9-96CE-1846-84FC-F9406262A43D}" dt="2025-03-03T17:12:22.143" v="6448" actId="20577"/>
          <ac:spMkLst>
            <pc:docMk/>
            <pc:sldMk cId="1110347684" sldId="269"/>
            <ac:spMk id="2" creationId="{50967EDC-150E-AED1-04CE-CDEA1B33D1C6}"/>
          </ac:spMkLst>
        </pc:spChg>
        <pc:picChg chg="mod">
          <ac:chgData name="Dunne, Patrick J" userId="dc1a87ca-e204-404d-ace5-f837b74918e4" providerId="ADAL" clId="{CB421CA9-96CE-1846-84FC-F9406262A43D}" dt="2025-03-03T17:10:26.803" v="6271" actId="1076"/>
          <ac:picMkLst>
            <pc:docMk/>
            <pc:sldMk cId="1110347684" sldId="269"/>
            <ac:picMk id="170" creationId="{00000000-0000-0000-0000-000000000000}"/>
          </ac:picMkLst>
        </pc:picChg>
      </pc:sldChg>
      <pc:sldChg chg="addSp modSp add mod modClrScheme chgLayout">
        <pc:chgData name="Dunne, Patrick J" userId="dc1a87ca-e204-404d-ace5-f837b74918e4" providerId="ADAL" clId="{CB421CA9-96CE-1846-84FC-F9406262A43D}" dt="2025-03-03T13:46:14.053" v="635" actId="14100"/>
        <pc:sldMkLst>
          <pc:docMk/>
          <pc:sldMk cId="0" sldId="271"/>
        </pc:sldMkLst>
        <pc:spChg chg="add mod ord">
          <ac:chgData name="Dunne, Patrick J" userId="dc1a87ca-e204-404d-ace5-f837b74918e4" providerId="ADAL" clId="{CB421CA9-96CE-1846-84FC-F9406262A43D}" dt="2025-03-03T13:44:54.163" v="617" actId="700"/>
          <ac:spMkLst>
            <pc:docMk/>
            <pc:sldMk cId="0" sldId="271"/>
            <ac:spMk id="2" creationId="{2F32DEE6-C1D6-F719-3299-616286EAE6F3}"/>
          </ac:spMkLst>
        </pc:spChg>
        <pc:spChg chg="add mod ord">
          <ac:chgData name="Dunne, Patrick J" userId="dc1a87ca-e204-404d-ace5-f837b74918e4" providerId="ADAL" clId="{CB421CA9-96CE-1846-84FC-F9406262A43D}" dt="2025-03-03T13:44:54.163" v="617" actId="700"/>
          <ac:spMkLst>
            <pc:docMk/>
            <pc:sldMk cId="0" sldId="271"/>
            <ac:spMk id="3" creationId="{90DA9902-6D39-ED1B-DF8B-A992F48166AA}"/>
          </ac:spMkLst>
        </pc:spChg>
        <pc:spChg chg="mod ord">
          <ac:chgData name="Dunne, Patrick J" userId="dc1a87ca-e204-404d-ace5-f837b74918e4" providerId="ADAL" clId="{CB421CA9-96CE-1846-84FC-F9406262A43D}" dt="2025-03-03T13:46:14.053" v="635" actId="14100"/>
          <ac:spMkLst>
            <pc:docMk/>
            <pc:sldMk cId="0" sldId="271"/>
            <ac:spMk id="181" creationId="{00000000-0000-0000-0000-000000000000}"/>
          </ac:spMkLst>
        </pc:spChg>
        <pc:spChg chg="mod">
          <ac:chgData name="Dunne, Patrick J" userId="dc1a87ca-e204-404d-ace5-f837b74918e4" providerId="ADAL" clId="{CB421CA9-96CE-1846-84FC-F9406262A43D}" dt="2025-03-03T13:46:02.166" v="629" actId="1076"/>
          <ac:spMkLst>
            <pc:docMk/>
            <pc:sldMk cId="0" sldId="271"/>
            <ac:spMk id="184" creationId="{00000000-0000-0000-0000-000000000000}"/>
          </ac:spMkLst>
        </pc:spChg>
        <pc:picChg chg="mod">
          <ac:chgData name="Dunne, Patrick J" userId="dc1a87ca-e204-404d-ace5-f837b74918e4" providerId="ADAL" clId="{CB421CA9-96CE-1846-84FC-F9406262A43D}" dt="2025-03-03T13:46:04.916" v="631" actId="1076"/>
          <ac:picMkLst>
            <pc:docMk/>
            <pc:sldMk cId="0" sldId="271"/>
            <ac:picMk id="182" creationId="{00000000-0000-0000-0000-000000000000}"/>
          </ac:picMkLst>
        </pc:picChg>
        <pc:cxnChg chg="mod">
          <ac:chgData name="Dunne, Patrick J" userId="dc1a87ca-e204-404d-ace5-f837b74918e4" providerId="ADAL" clId="{CB421CA9-96CE-1846-84FC-F9406262A43D}" dt="2025-03-03T13:46:09.629" v="634" actId="14100"/>
          <ac:cxnSpMkLst>
            <pc:docMk/>
            <pc:sldMk cId="0" sldId="271"/>
            <ac:cxnSpMk id="183" creationId="{00000000-0000-0000-0000-000000000000}"/>
          </ac:cxnSpMkLst>
        </pc:cxnChg>
      </pc:sldChg>
      <pc:sldChg chg="modSp mod">
        <pc:chgData name="Dunne, Patrick J" userId="dc1a87ca-e204-404d-ace5-f837b74918e4" providerId="ADAL" clId="{CB421CA9-96CE-1846-84FC-F9406262A43D}" dt="2025-03-03T13:32:28.182" v="239" actId="20577"/>
        <pc:sldMkLst>
          <pc:docMk/>
          <pc:sldMk cId="267190456" sldId="286"/>
        </pc:sldMkLst>
        <pc:spChg chg="mod">
          <ac:chgData name="Dunne, Patrick J" userId="dc1a87ca-e204-404d-ace5-f837b74918e4" providerId="ADAL" clId="{CB421CA9-96CE-1846-84FC-F9406262A43D}" dt="2025-03-03T13:32:28.182" v="239" actId="20577"/>
          <ac:spMkLst>
            <pc:docMk/>
            <pc:sldMk cId="267190456" sldId="286"/>
            <ac:spMk id="3" creationId="{D401867D-E2AD-C30E-0EA2-B01434BE579E}"/>
          </ac:spMkLst>
        </pc:spChg>
      </pc:sldChg>
      <pc:sldChg chg="modSp mod">
        <pc:chgData name="Dunne, Patrick J" userId="dc1a87ca-e204-404d-ace5-f837b74918e4" providerId="ADAL" clId="{CB421CA9-96CE-1846-84FC-F9406262A43D}" dt="2025-03-03T13:33:33.531" v="321" actId="20577"/>
        <pc:sldMkLst>
          <pc:docMk/>
          <pc:sldMk cId="4083771616" sldId="309"/>
        </pc:sldMkLst>
        <pc:spChg chg="mod">
          <ac:chgData name="Dunne, Patrick J" userId="dc1a87ca-e204-404d-ace5-f837b74918e4" providerId="ADAL" clId="{CB421CA9-96CE-1846-84FC-F9406262A43D}" dt="2025-03-03T13:33:25.051" v="271" actId="20577"/>
          <ac:spMkLst>
            <pc:docMk/>
            <pc:sldMk cId="4083771616" sldId="309"/>
            <ac:spMk id="6" creationId="{5D548942-7BE8-1FEF-25B2-6003A3110FE0}"/>
          </ac:spMkLst>
        </pc:spChg>
        <pc:spChg chg="mod">
          <ac:chgData name="Dunne, Patrick J" userId="dc1a87ca-e204-404d-ace5-f837b74918e4" providerId="ADAL" clId="{CB421CA9-96CE-1846-84FC-F9406262A43D}" dt="2025-03-03T13:33:33.531" v="321" actId="20577"/>
          <ac:spMkLst>
            <pc:docMk/>
            <pc:sldMk cId="4083771616" sldId="309"/>
            <ac:spMk id="7" creationId="{8DA0A40A-ECCB-42A2-E6C5-7718FBE172A1}"/>
          </ac:spMkLst>
        </pc:spChg>
      </pc:sldChg>
      <pc:sldChg chg="del">
        <pc:chgData name="Dunne, Patrick J" userId="dc1a87ca-e204-404d-ace5-f837b74918e4" providerId="ADAL" clId="{CB421CA9-96CE-1846-84FC-F9406262A43D}" dt="2025-03-03T13:33:39.854" v="325" actId="2696"/>
        <pc:sldMkLst>
          <pc:docMk/>
          <pc:sldMk cId="1003423992" sldId="310"/>
        </pc:sldMkLst>
      </pc:sldChg>
      <pc:sldChg chg="del">
        <pc:chgData name="Dunne, Patrick J" userId="dc1a87ca-e204-404d-ace5-f837b74918e4" providerId="ADAL" clId="{CB421CA9-96CE-1846-84FC-F9406262A43D}" dt="2025-03-03T13:33:39.975" v="326" actId="2696"/>
        <pc:sldMkLst>
          <pc:docMk/>
          <pc:sldMk cId="1753088935" sldId="311"/>
        </pc:sldMkLst>
      </pc:sldChg>
      <pc:sldChg chg="del">
        <pc:chgData name="Dunne, Patrick J" userId="dc1a87ca-e204-404d-ace5-f837b74918e4" providerId="ADAL" clId="{CB421CA9-96CE-1846-84FC-F9406262A43D}" dt="2025-03-03T13:33:39.537" v="324" actId="2696"/>
        <pc:sldMkLst>
          <pc:docMk/>
          <pc:sldMk cId="2669129648" sldId="312"/>
        </pc:sldMkLst>
      </pc:sldChg>
      <pc:sldChg chg="del">
        <pc:chgData name="Dunne, Patrick J" userId="dc1a87ca-e204-404d-ace5-f837b74918e4" providerId="ADAL" clId="{CB421CA9-96CE-1846-84FC-F9406262A43D}" dt="2025-03-03T13:33:39.090" v="323" actId="2696"/>
        <pc:sldMkLst>
          <pc:docMk/>
          <pc:sldMk cId="1374128521" sldId="313"/>
        </pc:sldMkLst>
      </pc:sldChg>
      <pc:sldChg chg="del">
        <pc:chgData name="Dunne, Patrick J" userId="dc1a87ca-e204-404d-ace5-f837b74918e4" providerId="ADAL" clId="{CB421CA9-96CE-1846-84FC-F9406262A43D}" dt="2025-03-03T13:33:40.164" v="327" actId="2696"/>
        <pc:sldMkLst>
          <pc:docMk/>
          <pc:sldMk cId="1943040255" sldId="314"/>
        </pc:sldMkLst>
      </pc:sldChg>
      <pc:sldChg chg="del">
        <pc:chgData name="Dunne, Patrick J" userId="dc1a87ca-e204-404d-ace5-f837b74918e4" providerId="ADAL" clId="{CB421CA9-96CE-1846-84FC-F9406262A43D}" dt="2025-03-03T13:33:40.298" v="328" actId="2696"/>
        <pc:sldMkLst>
          <pc:docMk/>
          <pc:sldMk cId="2501712548" sldId="315"/>
        </pc:sldMkLst>
      </pc:sldChg>
      <pc:sldChg chg="del">
        <pc:chgData name="Dunne, Patrick J" userId="dc1a87ca-e204-404d-ace5-f837b74918e4" providerId="ADAL" clId="{CB421CA9-96CE-1846-84FC-F9406262A43D}" dt="2025-03-03T13:33:40.452" v="329" actId="2696"/>
        <pc:sldMkLst>
          <pc:docMk/>
          <pc:sldMk cId="812521896" sldId="316"/>
        </pc:sldMkLst>
      </pc:sldChg>
      <pc:sldChg chg="del">
        <pc:chgData name="Dunne, Patrick J" userId="dc1a87ca-e204-404d-ace5-f837b74918e4" providerId="ADAL" clId="{CB421CA9-96CE-1846-84FC-F9406262A43D}" dt="2025-03-03T13:33:40.751" v="331" actId="2696"/>
        <pc:sldMkLst>
          <pc:docMk/>
          <pc:sldMk cId="487402463" sldId="317"/>
        </pc:sldMkLst>
      </pc:sldChg>
      <pc:sldChg chg="del">
        <pc:chgData name="Dunne, Patrick J" userId="dc1a87ca-e204-404d-ace5-f837b74918e4" providerId="ADAL" clId="{CB421CA9-96CE-1846-84FC-F9406262A43D}" dt="2025-03-03T13:33:40.601" v="330" actId="2696"/>
        <pc:sldMkLst>
          <pc:docMk/>
          <pc:sldMk cId="699761004" sldId="318"/>
        </pc:sldMkLst>
      </pc:sldChg>
      <pc:sldChg chg="del">
        <pc:chgData name="Dunne, Patrick J" userId="dc1a87ca-e204-404d-ace5-f837b74918e4" providerId="ADAL" clId="{CB421CA9-96CE-1846-84FC-F9406262A43D}" dt="2025-03-03T13:33:40.916" v="332" actId="2696"/>
        <pc:sldMkLst>
          <pc:docMk/>
          <pc:sldMk cId="3996257471" sldId="319"/>
        </pc:sldMkLst>
      </pc:sldChg>
      <pc:sldChg chg="del">
        <pc:chgData name="Dunne, Patrick J" userId="dc1a87ca-e204-404d-ace5-f837b74918e4" providerId="ADAL" clId="{CB421CA9-96CE-1846-84FC-F9406262A43D}" dt="2025-03-03T13:33:41.087" v="333" actId="2696"/>
        <pc:sldMkLst>
          <pc:docMk/>
          <pc:sldMk cId="709963266" sldId="320"/>
        </pc:sldMkLst>
      </pc:sldChg>
      <pc:sldChg chg="del">
        <pc:chgData name="Dunne, Patrick J" userId="dc1a87ca-e204-404d-ace5-f837b74918e4" providerId="ADAL" clId="{CB421CA9-96CE-1846-84FC-F9406262A43D}" dt="2025-03-03T13:33:41.241" v="334" actId="2696"/>
        <pc:sldMkLst>
          <pc:docMk/>
          <pc:sldMk cId="2775238134" sldId="321"/>
        </pc:sldMkLst>
      </pc:sldChg>
      <pc:sldChg chg="del">
        <pc:chgData name="Dunne, Patrick J" userId="dc1a87ca-e204-404d-ace5-f837b74918e4" providerId="ADAL" clId="{CB421CA9-96CE-1846-84FC-F9406262A43D}" dt="2025-03-03T13:33:41.411" v="335" actId="2696"/>
        <pc:sldMkLst>
          <pc:docMk/>
          <pc:sldMk cId="262297107" sldId="322"/>
        </pc:sldMkLst>
      </pc:sldChg>
      <pc:sldChg chg="del">
        <pc:chgData name="Dunne, Patrick J" userId="dc1a87ca-e204-404d-ace5-f837b74918e4" providerId="ADAL" clId="{CB421CA9-96CE-1846-84FC-F9406262A43D}" dt="2025-03-03T13:33:41.599" v="336" actId="2696"/>
        <pc:sldMkLst>
          <pc:docMk/>
          <pc:sldMk cId="55402217" sldId="323"/>
        </pc:sldMkLst>
      </pc:sldChg>
      <pc:sldChg chg="addSp delSp modSp add del mod modClrScheme chgLayout">
        <pc:chgData name="Dunne, Patrick J" userId="dc1a87ca-e204-404d-ace5-f837b74918e4" providerId="ADAL" clId="{CB421CA9-96CE-1846-84FC-F9406262A43D}" dt="2025-03-03T13:56:03.629" v="1143" actId="20577"/>
        <pc:sldMkLst>
          <pc:docMk/>
          <pc:sldMk cId="36542771" sldId="324"/>
        </pc:sldMkLst>
        <pc:spChg chg="mod ord">
          <ac:chgData name="Dunne, Patrick J" userId="dc1a87ca-e204-404d-ace5-f837b74918e4" providerId="ADAL" clId="{CB421CA9-96CE-1846-84FC-F9406262A43D}" dt="2025-03-03T13:54:45.419" v="835" actId="700"/>
          <ac:spMkLst>
            <pc:docMk/>
            <pc:sldMk cId="36542771" sldId="324"/>
            <ac:spMk id="2" creationId="{F72F9946-5A6A-630B-BC7F-0B02B7420161}"/>
          </ac:spMkLst>
        </pc:spChg>
        <pc:spChg chg="add mod ord">
          <ac:chgData name="Dunne, Patrick J" userId="dc1a87ca-e204-404d-ace5-f837b74918e4" providerId="ADAL" clId="{CB421CA9-96CE-1846-84FC-F9406262A43D}" dt="2025-03-03T13:56:03.629" v="1143" actId="20577"/>
          <ac:spMkLst>
            <pc:docMk/>
            <pc:sldMk cId="36542771" sldId="324"/>
            <ac:spMk id="3" creationId="{AB4C031D-5A37-D202-6EB5-C08FB99C692F}"/>
          </ac:spMkLst>
        </pc:spChg>
        <pc:spChg chg="add del mod ord">
          <ac:chgData name="Dunne, Patrick J" userId="dc1a87ca-e204-404d-ace5-f837b74918e4" providerId="ADAL" clId="{CB421CA9-96CE-1846-84FC-F9406262A43D}" dt="2025-03-03T13:54:47.868" v="836"/>
          <ac:spMkLst>
            <pc:docMk/>
            <pc:sldMk cId="36542771" sldId="324"/>
            <ac:spMk id="4" creationId="{F741A9C7-2891-5526-D0E8-B1A7D7BBB715}"/>
          </ac:spMkLst>
        </pc:spChg>
        <pc:spChg chg="mod ord">
          <ac:chgData name="Dunne, Patrick J" userId="dc1a87ca-e204-404d-ace5-f837b74918e4" providerId="ADAL" clId="{CB421CA9-96CE-1846-84FC-F9406262A43D}" dt="2025-03-03T13:54:45.419" v="835" actId="700"/>
          <ac:spMkLst>
            <pc:docMk/>
            <pc:sldMk cId="36542771" sldId="324"/>
            <ac:spMk id="5" creationId="{A0AC447B-3D7A-90F4-70E1-BA713E52BEA2}"/>
          </ac:spMkLst>
        </pc:spChg>
        <pc:spChg chg="del mod ord">
          <ac:chgData name="Dunne, Patrick J" userId="dc1a87ca-e204-404d-ace5-f837b74918e4" providerId="ADAL" clId="{CB421CA9-96CE-1846-84FC-F9406262A43D}" dt="2025-03-03T13:54:45.419" v="835" actId="700"/>
          <ac:spMkLst>
            <pc:docMk/>
            <pc:sldMk cId="36542771" sldId="324"/>
            <ac:spMk id="6" creationId="{A5A5F70E-BF7C-4A05-98A2-433C453769C1}"/>
          </ac:spMkLst>
        </pc:spChg>
        <pc:spChg chg="del mod ord">
          <ac:chgData name="Dunne, Patrick J" userId="dc1a87ca-e204-404d-ace5-f837b74918e4" providerId="ADAL" clId="{CB421CA9-96CE-1846-84FC-F9406262A43D}" dt="2025-03-03T13:54:45.419" v="835" actId="700"/>
          <ac:spMkLst>
            <pc:docMk/>
            <pc:sldMk cId="36542771" sldId="324"/>
            <ac:spMk id="7" creationId="{4548B05B-EC76-BAF0-58F0-C89AC93BDFC0}"/>
          </ac:spMkLst>
        </pc:spChg>
        <pc:spChg chg="add mod ord">
          <ac:chgData name="Dunne, Patrick J" userId="dc1a87ca-e204-404d-ace5-f837b74918e4" providerId="ADAL" clId="{CB421CA9-96CE-1846-84FC-F9406262A43D}" dt="2025-03-03T13:54:45.419" v="835" actId="700"/>
          <ac:spMkLst>
            <pc:docMk/>
            <pc:sldMk cId="36542771" sldId="324"/>
            <ac:spMk id="8" creationId="{6E2E2A53-541B-40EF-CF7D-589EEAEA645C}"/>
          </ac:spMkLst>
        </pc:spChg>
        <pc:picChg chg="add mod">
          <ac:chgData name="Dunne, Patrick J" userId="dc1a87ca-e204-404d-ace5-f837b74918e4" providerId="ADAL" clId="{CB421CA9-96CE-1846-84FC-F9406262A43D}" dt="2025-03-03T13:54:47.868" v="836"/>
          <ac:picMkLst>
            <pc:docMk/>
            <pc:sldMk cId="36542771" sldId="324"/>
            <ac:picMk id="9" creationId="{437042F7-7F4C-2790-B982-ECF32A2EC0D5}"/>
          </ac:picMkLst>
        </pc:picChg>
      </pc:sldChg>
      <pc:sldChg chg="del">
        <pc:chgData name="Dunne, Patrick J" userId="dc1a87ca-e204-404d-ace5-f837b74918e4" providerId="ADAL" clId="{CB421CA9-96CE-1846-84FC-F9406262A43D}" dt="2025-03-03T13:33:41.746" v="337" actId="2696"/>
        <pc:sldMkLst>
          <pc:docMk/>
          <pc:sldMk cId="2988858884" sldId="325"/>
        </pc:sldMkLst>
      </pc:sldChg>
      <pc:sldChg chg="del">
        <pc:chgData name="Dunne, Patrick J" userId="dc1a87ca-e204-404d-ace5-f837b74918e4" providerId="ADAL" clId="{CB421CA9-96CE-1846-84FC-F9406262A43D}" dt="2025-03-03T13:33:41.928" v="338" actId="2696"/>
        <pc:sldMkLst>
          <pc:docMk/>
          <pc:sldMk cId="4138853974" sldId="326"/>
        </pc:sldMkLst>
      </pc:sldChg>
      <pc:sldChg chg="del">
        <pc:chgData name="Dunne, Patrick J" userId="dc1a87ca-e204-404d-ace5-f837b74918e4" providerId="ADAL" clId="{CB421CA9-96CE-1846-84FC-F9406262A43D}" dt="2025-03-03T13:33:42.083" v="339" actId="2696"/>
        <pc:sldMkLst>
          <pc:docMk/>
          <pc:sldMk cId="2878084371" sldId="327"/>
        </pc:sldMkLst>
      </pc:sldChg>
      <pc:sldChg chg="del">
        <pc:chgData name="Dunne, Patrick J" userId="dc1a87ca-e204-404d-ace5-f837b74918e4" providerId="ADAL" clId="{CB421CA9-96CE-1846-84FC-F9406262A43D}" dt="2025-03-03T13:33:42.332" v="340" actId="2696"/>
        <pc:sldMkLst>
          <pc:docMk/>
          <pc:sldMk cId="3224722246" sldId="328"/>
        </pc:sldMkLst>
      </pc:sldChg>
      <pc:sldChg chg="del">
        <pc:chgData name="Dunne, Patrick J" userId="dc1a87ca-e204-404d-ace5-f837b74918e4" providerId="ADAL" clId="{CB421CA9-96CE-1846-84FC-F9406262A43D}" dt="2025-03-03T13:33:42.774" v="343" actId="2696"/>
        <pc:sldMkLst>
          <pc:docMk/>
          <pc:sldMk cId="2793904749" sldId="329"/>
        </pc:sldMkLst>
      </pc:sldChg>
      <pc:sldChg chg="del">
        <pc:chgData name="Dunne, Patrick J" userId="dc1a87ca-e204-404d-ace5-f837b74918e4" providerId="ADAL" clId="{CB421CA9-96CE-1846-84FC-F9406262A43D}" dt="2025-03-03T13:33:47.830" v="346" actId="2696"/>
        <pc:sldMkLst>
          <pc:docMk/>
          <pc:sldMk cId="301734307" sldId="330"/>
        </pc:sldMkLst>
      </pc:sldChg>
      <pc:sldChg chg="del">
        <pc:chgData name="Dunne, Patrick J" userId="dc1a87ca-e204-404d-ace5-f837b74918e4" providerId="ADAL" clId="{CB421CA9-96CE-1846-84FC-F9406262A43D}" dt="2025-03-03T13:33:42.481" v="341" actId="2696"/>
        <pc:sldMkLst>
          <pc:docMk/>
          <pc:sldMk cId="1159694277" sldId="331"/>
        </pc:sldMkLst>
      </pc:sldChg>
      <pc:sldChg chg="del">
        <pc:chgData name="Dunne, Patrick J" userId="dc1a87ca-e204-404d-ace5-f837b74918e4" providerId="ADAL" clId="{CB421CA9-96CE-1846-84FC-F9406262A43D}" dt="2025-03-03T13:33:42.664" v="342" actId="2696"/>
        <pc:sldMkLst>
          <pc:docMk/>
          <pc:sldMk cId="3739310030" sldId="332"/>
        </pc:sldMkLst>
      </pc:sldChg>
      <pc:sldChg chg="addSp delSp modSp new mod modClrScheme chgLayout">
        <pc:chgData name="Dunne, Patrick J" userId="dc1a87ca-e204-404d-ace5-f837b74918e4" providerId="ADAL" clId="{CB421CA9-96CE-1846-84FC-F9406262A43D}" dt="2025-03-03T13:34:29.145" v="380" actId="20577"/>
        <pc:sldMkLst>
          <pc:docMk/>
          <pc:sldMk cId="997180756" sldId="333"/>
        </pc:sldMkLst>
        <pc:spChg chg="mod ord">
          <ac:chgData name="Dunne, Patrick J" userId="dc1a87ca-e204-404d-ace5-f837b74918e4" providerId="ADAL" clId="{CB421CA9-96CE-1846-84FC-F9406262A43D}" dt="2025-03-03T13:34:08.142" v="348" actId="700"/>
          <ac:spMkLst>
            <pc:docMk/>
            <pc:sldMk cId="997180756" sldId="333"/>
            <ac:spMk id="2" creationId="{5247B3D8-46F2-B8B3-5B15-4D744B790606}"/>
          </ac:spMkLst>
        </pc:spChg>
        <pc:spChg chg="del mod ord">
          <ac:chgData name="Dunne, Patrick J" userId="dc1a87ca-e204-404d-ace5-f837b74918e4" providerId="ADAL" clId="{CB421CA9-96CE-1846-84FC-F9406262A43D}" dt="2025-03-03T13:34:08.142" v="348" actId="700"/>
          <ac:spMkLst>
            <pc:docMk/>
            <pc:sldMk cId="997180756" sldId="333"/>
            <ac:spMk id="3" creationId="{2A306245-6C1E-DD17-4C81-A79B46A9F8D1}"/>
          </ac:spMkLst>
        </pc:spChg>
        <pc:spChg chg="del mod ord">
          <ac:chgData name="Dunne, Patrick J" userId="dc1a87ca-e204-404d-ace5-f837b74918e4" providerId="ADAL" clId="{CB421CA9-96CE-1846-84FC-F9406262A43D}" dt="2025-03-03T13:34:08.142" v="348" actId="700"/>
          <ac:spMkLst>
            <pc:docMk/>
            <pc:sldMk cId="997180756" sldId="333"/>
            <ac:spMk id="4" creationId="{086C31B3-12FC-A15F-8C6F-0226332232C7}"/>
          </ac:spMkLst>
        </pc:spChg>
        <pc:spChg chg="add mod ord">
          <ac:chgData name="Dunne, Patrick J" userId="dc1a87ca-e204-404d-ace5-f837b74918e4" providerId="ADAL" clId="{CB421CA9-96CE-1846-84FC-F9406262A43D}" dt="2025-03-03T13:34:29.145" v="380" actId="20577"/>
          <ac:spMkLst>
            <pc:docMk/>
            <pc:sldMk cId="997180756" sldId="333"/>
            <ac:spMk id="5" creationId="{4235E9E2-3F59-65F0-0FDC-F5B84D5E482C}"/>
          </ac:spMkLst>
        </pc:spChg>
        <pc:spChg chg="add del mod ord">
          <ac:chgData name="Dunne, Patrick J" userId="dc1a87ca-e204-404d-ace5-f837b74918e4" providerId="ADAL" clId="{CB421CA9-96CE-1846-84FC-F9406262A43D}" dt="2025-03-03T13:34:13.771" v="350" actId="478"/>
          <ac:spMkLst>
            <pc:docMk/>
            <pc:sldMk cId="997180756" sldId="333"/>
            <ac:spMk id="6" creationId="{122A3800-CE2F-5A21-6B9E-C725B6A587FF}"/>
          </ac:spMkLst>
        </pc:spChg>
        <pc:spChg chg="add mod ord">
          <ac:chgData name="Dunne, Patrick J" userId="dc1a87ca-e204-404d-ace5-f837b74918e4" providerId="ADAL" clId="{CB421CA9-96CE-1846-84FC-F9406262A43D}" dt="2025-03-03T13:34:08.142" v="348" actId="700"/>
          <ac:spMkLst>
            <pc:docMk/>
            <pc:sldMk cId="997180756" sldId="333"/>
            <ac:spMk id="7" creationId="{4D3709CD-DB4B-59A4-0803-8A1114E6BA76}"/>
          </ac:spMkLst>
        </pc:spChg>
        <pc:spChg chg="add mod">
          <ac:chgData name="Dunne, Patrick J" userId="dc1a87ca-e204-404d-ace5-f837b74918e4" providerId="ADAL" clId="{CB421CA9-96CE-1846-84FC-F9406262A43D}" dt="2025-03-03T13:34:20.961" v="352" actId="1076"/>
          <ac:spMkLst>
            <pc:docMk/>
            <pc:sldMk cId="997180756" sldId="333"/>
            <ac:spMk id="10" creationId="{1987BCD7-F05C-37B1-32E5-E47604EAAB8D}"/>
          </ac:spMkLst>
        </pc:spChg>
        <pc:spChg chg="add mod">
          <ac:chgData name="Dunne, Patrick J" userId="dc1a87ca-e204-404d-ace5-f837b74918e4" providerId="ADAL" clId="{CB421CA9-96CE-1846-84FC-F9406262A43D}" dt="2025-03-03T13:34:10.611" v="349"/>
          <ac:spMkLst>
            <pc:docMk/>
            <pc:sldMk cId="997180756" sldId="333"/>
            <ac:spMk id="11" creationId="{E98C534F-C301-DD0F-2D1C-B41AC20AEE40}"/>
          </ac:spMkLst>
        </pc:spChg>
        <pc:picChg chg="add mod">
          <ac:chgData name="Dunne, Patrick J" userId="dc1a87ca-e204-404d-ace5-f837b74918e4" providerId="ADAL" clId="{CB421CA9-96CE-1846-84FC-F9406262A43D}" dt="2025-03-03T13:34:16.307" v="351" actId="1076"/>
          <ac:picMkLst>
            <pc:docMk/>
            <pc:sldMk cId="997180756" sldId="333"/>
            <ac:picMk id="8" creationId="{79867225-F24F-D2B9-57ED-41A84B6F4FC2}"/>
          </ac:picMkLst>
        </pc:picChg>
        <pc:picChg chg="add mod">
          <ac:chgData name="Dunne, Patrick J" userId="dc1a87ca-e204-404d-ace5-f837b74918e4" providerId="ADAL" clId="{CB421CA9-96CE-1846-84FC-F9406262A43D}" dt="2025-03-03T13:34:20.961" v="352" actId="1076"/>
          <ac:picMkLst>
            <pc:docMk/>
            <pc:sldMk cId="997180756" sldId="333"/>
            <ac:picMk id="9" creationId="{BDC1C3C0-8803-2237-3E0B-1A8F637A5510}"/>
          </ac:picMkLst>
        </pc:picChg>
      </pc:sldChg>
      <pc:sldChg chg="modSp add mod">
        <pc:chgData name="Dunne, Patrick J" userId="dc1a87ca-e204-404d-ace5-f837b74918e4" providerId="ADAL" clId="{CB421CA9-96CE-1846-84FC-F9406262A43D}" dt="2025-03-03T13:39:58.219" v="518" actId="113"/>
        <pc:sldMkLst>
          <pc:docMk/>
          <pc:sldMk cId="1628880629" sldId="334"/>
        </pc:sldMkLst>
        <pc:spChg chg="mod">
          <ac:chgData name="Dunne, Patrick J" userId="dc1a87ca-e204-404d-ace5-f837b74918e4" providerId="ADAL" clId="{CB421CA9-96CE-1846-84FC-F9406262A43D}" dt="2025-03-03T13:39:58.219" v="518" actId="113"/>
          <ac:spMkLst>
            <pc:docMk/>
            <pc:sldMk cId="1628880629" sldId="334"/>
            <ac:spMk id="140" creationId="{6508466E-5061-485F-BB89-A8D9148C451F}"/>
          </ac:spMkLst>
        </pc:spChg>
      </pc:sldChg>
      <pc:sldChg chg="delSp modSp add mod">
        <pc:chgData name="Dunne, Patrick J" userId="dc1a87ca-e204-404d-ace5-f837b74918e4" providerId="ADAL" clId="{CB421CA9-96CE-1846-84FC-F9406262A43D}" dt="2025-03-03T13:43:04.418" v="554" actId="14100"/>
        <pc:sldMkLst>
          <pc:docMk/>
          <pc:sldMk cId="1247919624" sldId="335"/>
        </pc:sldMkLst>
        <pc:spChg chg="del">
          <ac:chgData name="Dunne, Patrick J" userId="dc1a87ca-e204-404d-ace5-f837b74918e4" providerId="ADAL" clId="{CB421CA9-96CE-1846-84FC-F9406262A43D}" dt="2025-03-03T13:40:45.709" v="549" actId="478"/>
          <ac:spMkLst>
            <pc:docMk/>
            <pc:sldMk cId="1247919624" sldId="335"/>
            <ac:spMk id="2" creationId="{2B94B6CA-C5BC-1A99-7FAF-26361491B428}"/>
          </ac:spMkLst>
        </pc:spChg>
        <pc:spChg chg="mod">
          <ac:chgData name="Dunne, Patrick J" userId="dc1a87ca-e204-404d-ace5-f837b74918e4" providerId="ADAL" clId="{CB421CA9-96CE-1846-84FC-F9406262A43D}" dt="2025-03-03T13:43:04.418" v="554" actId="14100"/>
          <ac:spMkLst>
            <pc:docMk/>
            <pc:sldMk cId="1247919624" sldId="335"/>
            <ac:spMk id="140" creationId="{F12202E0-1579-7D5D-BB5A-3A63A2C71AB3}"/>
          </ac:spMkLst>
        </pc:spChg>
      </pc:sldChg>
      <pc:sldChg chg="modSp add mod">
        <pc:chgData name="Dunne, Patrick J" userId="dc1a87ca-e204-404d-ace5-f837b74918e4" providerId="ADAL" clId="{CB421CA9-96CE-1846-84FC-F9406262A43D}" dt="2025-03-03T13:44:12.468" v="615" actId="255"/>
        <pc:sldMkLst>
          <pc:docMk/>
          <pc:sldMk cId="236841280" sldId="336"/>
        </pc:sldMkLst>
        <pc:spChg chg="mod">
          <ac:chgData name="Dunne, Patrick J" userId="dc1a87ca-e204-404d-ace5-f837b74918e4" providerId="ADAL" clId="{CB421CA9-96CE-1846-84FC-F9406262A43D}" dt="2025-03-03T13:44:12.468" v="615" actId="255"/>
          <ac:spMkLst>
            <pc:docMk/>
            <pc:sldMk cId="236841280" sldId="336"/>
            <ac:spMk id="140" creationId="{60CBF56E-8B30-4148-F1E4-3A0A700620F7}"/>
          </ac:spMkLst>
        </pc:spChg>
      </pc:sldChg>
      <pc:sldChg chg="addSp delSp modSp new mod modClrScheme chgLayout">
        <pc:chgData name="Dunne, Patrick J" userId="dc1a87ca-e204-404d-ace5-f837b74918e4" providerId="ADAL" clId="{CB421CA9-96CE-1846-84FC-F9406262A43D}" dt="2025-03-03T17:09:53.830" v="6269" actId="20577"/>
        <pc:sldMkLst>
          <pc:docMk/>
          <pc:sldMk cId="2921004553" sldId="337"/>
        </pc:sldMkLst>
        <pc:spChg chg="del mod ord">
          <ac:chgData name="Dunne, Patrick J" userId="dc1a87ca-e204-404d-ace5-f837b74918e4" providerId="ADAL" clId="{CB421CA9-96CE-1846-84FC-F9406262A43D}" dt="2025-03-03T13:48:15.124" v="637" actId="700"/>
          <ac:spMkLst>
            <pc:docMk/>
            <pc:sldMk cId="2921004553" sldId="337"/>
            <ac:spMk id="2" creationId="{50F757AD-9822-CF0E-D48C-A7843CCDC8B8}"/>
          </ac:spMkLst>
        </pc:spChg>
        <pc:spChg chg="del mod ord">
          <ac:chgData name="Dunne, Patrick J" userId="dc1a87ca-e204-404d-ace5-f837b74918e4" providerId="ADAL" clId="{CB421CA9-96CE-1846-84FC-F9406262A43D}" dt="2025-03-03T13:48:15.124" v="637" actId="700"/>
          <ac:spMkLst>
            <pc:docMk/>
            <pc:sldMk cId="2921004553" sldId="337"/>
            <ac:spMk id="3" creationId="{B05AA1F9-D6F0-DD47-8D4B-C6AC6E37A827}"/>
          </ac:spMkLst>
        </pc:spChg>
        <pc:spChg chg="mod ord">
          <ac:chgData name="Dunne, Patrick J" userId="dc1a87ca-e204-404d-ace5-f837b74918e4" providerId="ADAL" clId="{CB421CA9-96CE-1846-84FC-F9406262A43D}" dt="2025-03-03T16:41:17.869" v="4539" actId="20577"/>
          <ac:spMkLst>
            <pc:docMk/>
            <pc:sldMk cId="2921004553" sldId="337"/>
            <ac:spMk id="4" creationId="{A5224B3D-3E99-1016-4AA5-7690459E2FC4}"/>
          </ac:spMkLst>
        </pc:spChg>
        <pc:spChg chg="del mod ord">
          <ac:chgData name="Dunne, Patrick J" userId="dc1a87ca-e204-404d-ace5-f837b74918e4" providerId="ADAL" clId="{CB421CA9-96CE-1846-84FC-F9406262A43D}" dt="2025-03-03T13:48:15.124" v="637" actId="700"/>
          <ac:spMkLst>
            <pc:docMk/>
            <pc:sldMk cId="2921004553" sldId="337"/>
            <ac:spMk id="5" creationId="{72810E6B-2537-DFFF-C652-E712DBC4DE40}"/>
          </ac:spMkLst>
        </pc:spChg>
        <pc:spChg chg="add mod ord">
          <ac:chgData name="Dunne, Patrick J" userId="dc1a87ca-e204-404d-ace5-f837b74918e4" providerId="ADAL" clId="{CB421CA9-96CE-1846-84FC-F9406262A43D}" dt="2025-03-03T13:52:46.018" v="758" actId="20577"/>
          <ac:spMkLst>
            <pc:docMk/>
            <pc:sldMk cId="2921004553" sldId="337"/>
            <ac:spMk id="6" creationId="{300AD4D6-BC10-4E9E-1538-A81C80A78C7B}"/>
          </ac:spMkLst>
        </pc:spChg>
        <pc:spChg chg="add mod ord">
          <ac:chgData name="Dunne, Patrick J" userId="dc1a87ca-e204-404d-ace5-f837b74918e4" providerId="ADAL" clId="{CB421CA9-96CE-1846-84FC-F9406262A43D}" dt="2025-03-03T17:09:53.830" v="6269" actId="20577"/>
          <ac:spMkLst>
            <pc:docMk/>
            <pc:sldMk cId="2921004553" sldId="337"/>
            <ac:spMk id="7" creationId="{251F569F-53A0-8BF5-1F46-C733092BD43F}"/>
          </ac:spMkLst>
        </pc:spChg>
        <pc:spChg chg="add del mod ord">
          <ac:chgData name="Dunne, Patrick J" userId="dc1a87ca-e204-404d-ace5-f837b74918e4" providerId="ADAL" clId="{CB421CA9-96CE-1846-84FC-F9406262A43D}" dt="2025-03-03T13:48:32.739" v="638" actId="931"/>
          <ac:spMkLst>
            <pc:docMk/>
            <pc:sldMk cId="2921004553" sldId="337"/>
            <ac:spMk id="8" creationId="{183B30BA-4BED-71F9-28DD-22265C54CE96}"/>
          </ac:spMkLst>
        </pc:spChg>
        <pc:spChg chg="add mod ord">
          <ac:chgData name="Dunne, Patrick J" userId="dc1a87ca-e204-404d-ace5-f837b74918e4" providerId="ADAL" clId="{CB421CA9-96CE-1846-84FC-F9406262A43D}" dt="2025-03-03T13:48:15.124" v="637" actId="700"/>
          <ac:spMkLst>
            <pc:docMk/>
            <pc:sldMk cId="2921004553" sldId="337"/>
            <ac:spMk id="9" creationId="{43C481C6-1527-74B5-0652-9D8BA997B728}"/>
          </ac:spMkLst>
        </pc:spChg>
        <pc:spChg chg="add del mod">
          <ac:chgData name="Dunne, Patrick J" userId="dc1a87ca-e204-404d-ace5-f837b74918e4" providerId="ADAL" clId="{CB421CA9-96CE-1846-84FC-F9406262A43D}" dt="2025-03-03T13:52:19.605" v="730" actId="931"/>
          <ac:spMkLst>
            <pc:docMk/>
            <pc:sldMk cId="2921004553" sldId="337"/>
            <ac:spMk id="13" creationId="{85D8DDAF-499A-C2C4-79C1-C7BAA9EFE945}"/>
          </ac:spMkLst>
        </pc:spChg>
        <pc:picChg chg="add del mod">
          <ac:chgData name="Dunne, Patrick J" userId="dc1a87ca-e204-404d-ace5-f837b74918e4" providerId="ADAL" clId="{CB421CA9-96CE-1846-84FC-F9406262A43D}" dt="2025-03-03T13:49:06.840" v="641" actId="21"/>
          <ac:picMkLst>
            <pc:docMk/>
            <pc:sldMk cId="2921004553" sldId="337"/>
            <ac:picMk id="11" creationId="{5BB3DD17-67C2-A2A9-8DCF-6FA858816959}"/>
          </ac:picMkLst>
        </pc:picChg>
        <pc:picChg chg="add mod">
          <ac:chgData name="Dunne, Patrick J" userId="dc1a87ca-e204-404d-ace5-f837b74918e4" providerId="ADAL" clId="{CB421CA9-96CE-1846-84FC-F9406262A43D}" dt="2025-03-03T13:52:20.951" v="732" actId="962"/>
          <ac:picMkLst>
            <pc:docMk/>
            <pc:sldMk cId="2921004553" sldId="337"/>
            <ac:picMk id="15" creationId="{FAC7335B-5695-CE16-5C58-C97917170018}"/>
          </ac:picMkLst>
        </pc:picChg>
      </pc:sldChg>
      <pc:sldChg chg="addSp delSp modSp new mod">
        <pc:chgData name="Dunne, Patrick J" userId="dc1a87ca-e204-404d-ace5-f837b74918e4" providerId="ADAL" clId="{CB421CA9-96CE-1846-84FC-F9406262A43D}" dt="2025-03-03T16:58:24.217" v="5857" actId="20577"/>
        <pc:sldMkLst>
          <pc:docMk/>
          <pc:sldMk cId="1324571110" sldId="338"/>
        </pc:sldMkLst>
        <pc:spChg chg="mod">
          <ac:chgData name="Dunne, Patrick J" userId="dc1a87ca-e204-404d-ace5-f837b74918e4" providerId="ADAL" clId="{CB421CA9-96CE-1846-84FC-F9406262A43D}" dt="2025-03-03T13:53:10.305" v="795" actId="20577"/>
          <ac:spMkLst>
            <pc:docMk/>
            <pc:sldMk cId="1324571110" sldId="338"/>
            <ac:spMk id="2" creationId="{E1B1D7F3-6432-87D1-4B65-E66027115970}"/>
          </ac:spMkLst>
        </pc:spChg>
        <pc:spChg chg="mod">
          <ac:chgData name="Dunne, Patrick J" userId="dc1a87ca-e204-404d-ace5-f837b74918e4" providerId="ADAL" clId="{CB421CA9-96CE-1846-84FC-F9406262A43D}" dt="2025-03-03T16:58:24.217" v="5857" actId="20577"/>
          <ac:spMkLst>
            <pc:docMk/>
            <pc:sldMk cId="1324571110" sldId="338"/>
            <ac:spMk id="3" creationId="{4226C2D6-A934-8CC7-7A0D-17DD30F2AC47}"/>
          </ac:spMkLst>
        </pc:spChg>
        <pc:spChg chg="del">
          <ac:chgData name="Dunne, Patrick J" userId="dc1a87ca-e204-404d-ace5-f837b74918e4" providerId="ADAL" clId="{CB421CA9-96CE-1846-84FC-F9406262A43D}" dt="2025-03-03T16:40:57.568" v="4533" actId="931"/>
          <ac:spMkLst>
            <pc:docMk/>
            <pc:sldMk cId="1324571110" sldId="338"/>
            <ac:spMk id="4" creationId="{566D3B24-91D9-98AA-1A49-72065939A58C}"/>
          </ac:spMkLst>
        </pc:spChg>
        <pc:picChg chg="add mod">
          <ac:chgData name="Dunne, Patrick J" userId="dc1a87ca-e204-404d-ace5-f837b74918e4" providerId="ADAL" clId="{CB421CA9-96CE-1846-84FC-F9406262A43D}" dt="2025-03-03T16:41:58.665" v="4547" actId="1076"/>
          <ac:picMkLst>
            <pc:docMk/>
            <pc:sldMk cId="1324571110" sldId="338"/>
            <ac:picMk id="8" creationId="{8322B850-0B30-AFBA-771E-2B15669C5826}"/>
          </ac:picMkLst>
        </pc:picChg>
      </pc:sldChg>
      <pc:sldChg chg="addSp delSp modSp new mod ord">
        <pc:chgData name="Dunne, Patrick J" userId="dc1a87ca-e204-404d-ace5-f837b74918e4" providerId="ADAL" clId="{CB421CA9-96CE-1846-84FC-F9406262A43D}" dt="2025-03-03T16:54:38.314" v="5784" actId="113"/>
        <pc:sldMkLst>
          <pc:docMk/>
          <pc:sldMk cId="1592153882" sldId="339"/>
        </pc:sldMkLst>
        <pc:spChg chg="mod">
          <ac:chgData name="Dunne, Patrick J" userId="dc1a87ca-e204-404d-ace5-f837b74918e4" providerId="ADAL" clId="{CB421CA9-96CE-1846-84FC-F9406262A43D}" dt="2025-03-03T13:53:40.182" v="826" actId="20577"/>
          <ac:spMkLst>
            <pc:docMk/>
            <pc:sldMk cId="1592153882" sldId="339"/>
            <ac:spMk id="2" creationId="{D10CF8BE-B085-8B28-8EC2-714019309B74}"/>
          </ac:spMkLst>
        </pc:spChg>
        <pc:spChg chg="mod">
          <ac:chgData name="Dunne, Patrick J" userId="dc1a87ca-e204-404d-ace5-f837b74918e4" providerId="ADAL" clId="{CB421CA9-96CE-1846-84FC-F9406262A43D}" dt="2025-03-03T16:54:38.314" v="5784" actId="113"/>
          <ac:spMkLst>
            <pc:docMk/>
            <pc:sldMk cId="1592153882" sldId="339"/>
            <ac:spMk id="3" creationId="{3544468C-3BBB-46E1-277F-47C2A239D870}"/>
          </ac:spMkLst>
        </pc:spChg>
        <pc:spChg chg="add del">
          <ac:chgData name="Dunne, Patrick J" userId="dc1a87ca-e204-404d-ace5-f837b74918e4" providerId="ADAL" clId="{CB421CA9-96CE-1846-84FC-F9406262A43D}" dt="2025-03-03T14:52:07.887" v="1773" actId="931"/>
          <ac:spMkLst>
            <pc:docMk/>
            <pc:sldMk cId="1592153882" sldId="339"/>
            <ac:spMk id="4" creationId="{5DA3E81C-4823-2922-53ED-B1A588DA196C}"/>
          </ac:spMkLst>
        </pc:spChg>
        <pc:spChg chg="mod">
          <ac:chgData name="Dunne, Patrick J" userId="dc1a87ca-e204-404d-ace5-f837b74918e4" providerId="ADAL" clId="{CB421CA9-96CE-1846-84FC-F9406262A43D}" dt="2025-03-03T14:52:20.172" v="1799" actId="20577"/>
          <ac:spMkLst>
            <pc:docMk/>
            <pc:sldMk cId="1592153882" sldId="339"/>
            <ac:spMk id="6" creationId="{236C9D07-41C9-E0F7-37E3-51E615E144C4}"/>
          </ac:spMkLst>
        </pc:spChg>
        <pc:picChg chg="add mod">
          <ac:chgData name="Dunne, Patrick J" userId="dc1a87ca-e204-404d-ace5-f837b74918e4" providerId="ADAL" clId="{CB421CA9-96CE-1846-84FC-F9406262A43D}" dt="2025-03-03T14:51:48.734" v="1768" actId="931"/>
          <ac:picMkLst>
            <pc:docMk/>
            <pc:sldMk cId="1592153882" sldId="339"/>
            <ac:picMk id="8" creationId="{F2AF5206-E7C6-35BB-4A16-10FA14D1B5D5}"/>
          </ac:picMkLst>
        </pc:picChg>
        <pc:picChg chg="add mod">
          <ac:chgData name="Dunne, Patrick J" userId="dc1a87ca-e204-404d-ace5-f837b74918e4" providerId="ADAL" clId="{CB421CA9-96CE-1846-84FC-F9406262A43D}" dt="2025-03-03T14:51:53.447" v="1770" actId="931"/>
          <ac:picMkLst>
            <pc:docMk/>
            <pc:sldMk cId="1592153882" sldId="339"/>
            <ac:picMk id="10" creationId="{692A3A94-FE7D-C391-8819-EC3EE239BCC6}"/>
          </ac:picMkLst>
        </pc:picChg>
        <pc:picChg chg="add mod">
          <ac:chgData name="Dunne, Patrick J" userId="dc1a87ca-e204-404d-ace5-f837b74918e4" providerId="ADAL" clId="{CB421CA9-96CE-1846-84FC-F9406262A43D}" dt="2025-03-03T14:52:01.879" v="1772" actId="931"/>
          <ac:picMkLst>
            <pc:docMk/>
            <pc:sldMk cId="1592153882" sldId="339"/>
            <ac:picMk id="12" creationId="{CBDBEDFD-1BD5-18F5-66CF-34A75DABF40B}"/>
          </ac:picMkLst>
        </pc:picChg>
        <pc:picChg chg="add mod">
          <ac:chgData name="Dunne, Patrick J" userId="dc1a87ca-e204-404d-ace5-f837b74918e4" providerId="ADAL" clId="{CB421CA9-96CE-1846-84FC-F9406262A43D}" dt="2025-03-03T16:54:17.268" v="5778" actId="1076"/>
          <ac:picMkLst>
            <pc:docMk/>
            <pc:sldMk cId="1592153882" sldId="339"/>
            <ac:picMk id="14" creationId="{EECCA1B8-003A-799A-7095-13F6D090143E}"/>
          </ac:picMkLst>
        </pc:picChg>
      </pc:sldChg>
      <pc:sldChg chg="addSp delSp modSp new mod ord">
        <pc:chgData name="Dunne, Patrick J" userId="dc1a87ca-e204-404d-ace5-f837b74918e4" providerId="ADAL" clId="{CB421CA9-96CE-1846-84FC-F9406262A43D}" dt="2025-03-03T17:05:29.413" v="6205" actId="20578"/>
        <pc:sldMkLst>
          <pc:docMk/>
          <pc:sldMk cId="1086406700" sldId="340"/>
        </pc:sldMkLst>
        <pc:spChg chg="mod">
          <ac:chgData name="Dunne, Patrick J" userId="dc1a87ca-e204-404d-ace5-f837b74918e4" providerId="ADAL" clId="{CB421CA9-96CE-1846-84FC-F9406262A43D}" dt="2025-03-03T13:53:45.709" v="834" actId="20577"/>
          <ac:spMkLst>
            <pc:docMk/>
            <pc:sldMk cId="1086406700" sldId="340"/>
            <ac:spMk id="2" creationId="{DBE71E58-72B1-6DE8-24ED-35DD0E0B9113}"/>
          </ac:spMkLst>
        </pc:spChg>
        <pc:spChg chg="mod">
          <ac:chgData name="Dunne, Patrick J" userId="dc1a87ca-e204-404d-ace5-f837b74918e4" providerId="ADAL" clId="{CB421CA9-96CE-1846-84FC-F9406262A43D}" dt="2025-03-03T16:52:46.389" v="5774" actId="20577"/>
          <ac:spMkLst>
            <pc:docMk/>
            <pc:sldMk cId="1086406700" sldId="340"/>
            <ac:spMk id="3" creationId="{CEF98B54-7256-2485-11D6-6BB165A8CEF3}"/>
          </ac:spMkLst>
        </pc:spChg>
        <pc:spChg chg="del mod">
          <ac:chgData name="Dunne, Patrick J" userId="dc1a87ca-e204-404d-ace5-f837b74918e4" providerId="ADAL" clId="{CB421CA9-96CE-1846-84FC-F9406262A43D}" dt="2025-03-03T16:52:14.751" v="5717" actId="478"/>
          <ac:spMkLst>
            <pc:docMk/>
            <pc:sldMk cId="1086406700" sldId="340"/>
            <ac:spMk id="4" creationId="{E66DF01B-4B75-8421-B3B2-A0FAFE1F97DB}"/>
          </ac:spMkLst>
        </pc:spChg>
        <pc:spChg chg="add del mod">
          <ac:chgData name="Dunne, Patrick J" userId="dc1a87ca-e204-404d-ace5-f837b74918e4" providerId="ADAL" clId="{CB421CA9-96CE-1846-84FC-F9406262A43D}" dt="2025-03-03T16:52:19.039" v="5718"/>
          <ac:spMkLst>
            <pc:docMk/>
            <pc:sldMk cId="1086406700" sldId="340"/>
            <ac:spMk id="10" creationId="{9CC43E7B-ECA4-0DB2-EEDA-CA64264D5FDB}"/>
          </ac:spMkLst>
        </pc:spChg>
        <pc:picChg chg="add del mod">
          <ac:chgData name="Dunne, Patrick J" userId="dc1a87ca-e204-404d-ace5-f837b74918e4" providerId="ADAL" clId="{CB421CA9-96CE-1846-84FC-F9406262A43D}" dt="2025-03-03T16:52:20.425" v="5719" actId="478"/>
          <ac:picMkLst>
            <pc:docMk/>
            <pc:sldMk cId="1086406700" sldId="340"/>
            <ac:picMk id="7" creationId="{84A57966-47A7-6F70-E407-A4E671C89629}"/>
          </ac:picMkLst>
        </pc:picChg>
        <pc:picChg chg="add del mod">
          <ac:chgData name="Dunne, Patrick J" userId="dc1a87ca-e204-404d-ace5-f837b74918e4" providerId="ADAL" clId="{CB421CA9-96CE-1846-84FC-F9406262A43D}" dt="2025-03-03T16:52:22.031" v="5720" actId="478"/>
          <ac:picMkLst>
            <pc:docMk/>
            <pc:sldMk cId="1086406700" sldId="340"/>
            <ac:picMk id="8" creationId="{75A37D41-22D9-FD08-4A9A-AC088D36D22C}"/>
          </ac:picMkLst>
        </pc:picChg>
        <pc:picChg chg="add mod">
          <ac:chgData name="Dunne, Patrick J" userId="dc1a87ca-e204-404d-ace5-f837b74918e4" providerId="ADAL" clId="{CB421CA9-96CE-1846-84FC-F9406262A43D}" dt="2025-03-03T16:52:19.039" v="5718"/>
          <ac:picMkLst>
            <pc:docMk/>
            <pc:sldMk cId="1086406700" sldId="340"/>
            <ac:picMk id="1026" creationId="{D93FD63B-7491-F84E-0574-361B87051D62}"/>
          </ac:picMkLst>
        </pc:picChg>
      </pc:sldChg>
      <pc:sldChg chg="addSp delSp modSp new mod modClrScheme chgLayout">
        <pc:chgData name="Dunne, Patrick J" userId="dc1a87ca-e204-404d-ace5-f837b74918e4" providerId="ADAL" clId="{CB421CA9-96CE-1846-84FC-F9406262A43D}" dt="2025-03-03T13:59:18.918" v="1176" actId="20577"/>
        <pc:sldMkLst>
          <pc:docMk/>
          <pc:sldMk cId="3032270146" sldId="341"/>
        </pc:sldMkLst>
        <pc:spChg chg="del mod ord">
          <ac:chgData name="Dunne, Patrick J" userId="dc1a87ca-e204-404d-ace5-f837b74918e4" providerId="ADAL" clId="{CB421CA9-96CE-1846-84FC-F9406262A43D}" dt="2025-03-03T13:59:09.150" v="1145" actId="700"/>
          <ac:spMkLst>
            <pc:docMk/>
            <pc:sldMk cId="3032270146" sldId="341"/>
            <ac:spMk id="2" creationId="{045FA566-DEB0-10A4-E9A5-48435B9CF74D}"/>
          </ac:spMkLst>
        </pc:spChg>
        <pc:spChg chg="del">
          <ac:chgData name="Dunne, Patrick J" userId="dc1a87ca-e204-404d-ace5-f837b74918e4" providerId="ADAL" clId="{CB421CA9-96CE-1846-84FC-F9406262A43D}" dt="2025-03-03T13:59:09.150" v="1145" actId="700"/>
          <ac:spMkLst>
            <pc:docMk/>
            <pc:sldMk cId="3032270146" sldId="341"/>
            <ac:spMk id="3" creationId="{DB7FC7B9-8614-2E70-CA20-34D565EA5C7B}"/>
          </ac:spMkLst>
        </pc:spChg>
        <pc:spChg chg="mod ord">
          <ac:chgData name="Dunne, Patrick J" userId="dc1a87ca-e204-404d-ace5-f837b74918e4" providerId="ADAL" clId="{CB421CA9-96CE-1846-84FC-F9406262A43D}" dt="2025-03-03T13:59:09.150" v="1145" actId="700"/>
          <ac:spMkLst>
            <pc:docMk/>
            <pc:sldMk cId="3032270146" sldId="341"/>
            <ac:spMk id="4" creationId="{9AEF42BF-B138-1ED5-B43B-8F1A43E55C19}"/>
          </ac:spMkLst>
        </pc:spChg>
        <pc:spChg chg="del mod ord">
          <ac:chgData name="Dunne, Patrick J" userId="dc1a87ca-e204-404d-ace5-f837b74918e4" providerId="ADAL" clId="{CB421CA9-96CE-1846-84FC-F9406262A43D}" dt="2025-03-03T13:59:09.150" v="1145" actId="700"/>
          <ac:spMkLst>
            <pc:docMk/>
            <pc:sldMk cId="3032270146" sldId="341"/>
            <ac:spMk id="5" creationId="{D320FAA6-08F8-3DCD-A04B-D3264522D099}"/>
          </ac:spMkLst>
        </pc:spChg>
        <pc:spChg chg="add mod ord">
          <ac:chgData name="Dunne, Patrick J" userId="dc1a87ca-e204-404d-ace5-f837b74918e4" providerId="ADAL" clId="{CB421CA9-96CE-1846-84FC-F9406262A43D}" dt="2025-03-03T13:59:18.918" v="1176" actId="20577"/>
          <ac:spMkLst>
            <pc:docMk/>
            <pc:sldMk cId="3032270146" sldId="341"/>
            <ac:spMk id="6" creationId="{E5EF0FD4-9F41-C8EF-9058-0F2FEE1D84D8}"/>
          </ac:spMkLst>
        </pc:spChg>
        <pc:spChg chg="add mod ord">
          <ac:chgData name="Dunne, Patrick J" userId="dc1a87ca-e204-404d-ace5-f837b74918e4" providerId="ADAL" clId="{CB421CA9-96CE-1846-84FC-F9406262A43D}" dt="2025-03-03T13:59:09.150" v="1145" actId="700"/>
          <ac:spMkLst>
            <pc:docMk/>
            <pc:sldMk cId="3032270146" sldId="341"/>
            <ac:spMk id="7" creationId="{464BB8EA-CE91-88A9-881C-A0CDBE449C71}"/>
          </ac:spMkLst>
        </pc:spChg>
      </pc:sldChg>
      <pc:sldChg chg="new del">
        <pc:chgData name="Dunne, Patrick J" userId="dc1a87ca-e204-404d-ace5-f837b74918e4" providerId="ADAL" clId="{CB421CA9-96CE-1846-84FC-F9406262A43D}" dt="2025-03-03T16:36:43.926" v="4202" actId="2696"/>
        <pc:sldMkLst>
          <pc:docMk/>
          <pc:sldMk cId="3930919269" sldId="342"/>
        </pc:sldMkLst>
      </pc:sldChg>
      <pc:sldChg chg="addSp delSp modSp new mod modAnim">
        <pc:chgData name="Dunne, Patrick J" userId="dc1a87ca-e204-404d-ace5-f837b74918e4" providerId="ADAL" clId="{CB421CA9-96CE-1846-84FC-F9406262A43D}" dt="2025-03-03T16:56:33.896" v="5815" actId="20577"/>
        <pc:sldMkLst>
          <pc:docMk/>
          <pc:sldMk cId="2206091446" sldId="343"/>
        </pc:sldMkLst>
        <pc:spChg chg="mod">
          <ac:chgData name="Dunne, Patrick J" userId="dc1a87ca-e204-404d-ace5-f837b74918e4" providerId="ADAL" clId="{CB421CA9-96CE-1846-84FC-F9406262A43D}" dt="2025-03-03T16:19:47.850" v="2530" actId="20577"/>
          <ac:spMkLst>
            <pc:docMk/>
            <pc:sldMk cId="2206091446" sldId="343"/>
            <ac:spMk id="2" creationId="{4D6E255D-0E83-F7FF-2AEE-D0474C074354}"/>
          </ac:spMkLst>
        </pc:spChg>
        <pc:spChg chg="mod">
          <ac:chgData name="Dunne, Patrick J" userId="dc1a87ca-e204-404d-ace5-f837b74918e4" providerId="ADAL" clId="{CB421CA9-96CE-1846-84FC-F9406262A43D}" dt="2025-03-03T16:56:33.896" v="5815" actId="20577"/>
          <ac:spMkLst>
            <pc:docMk/>
            <pc:sldMk cId="2206091446" sldId="343"/>
            <ac:spMk id="3" creationId="{01917CDF-08E6-8FD1-4F59-C86910D91823}"/>
          </ac:spMkLst>
        </pc:spChg>
        <pc:spChg chg="del">
          <ac:chgData name="Dunne, Patrick J" userId="dc1a87ca-e204-404d-ace5-f837b74918e4" providerId="ADAL" clId="{CB421CA9-96CE-1846-84FC-F9406262A43D}" dt="2025-03-03T16:22:17.040" v="2817"/>
          <ac:spMkLst>
            <pc:docMk/>
            <pc:sldMk cId="2206091446" sldId="343"/>
            <ac:spMk id="4" creationId="{65A84A84-1A6E-7311-7A8F-CEBC042CBF08}"/>
          </ac:spMkLst>
        </pc:spChg>
        <pc:spChg chg="mod">
          <ac:chgData name="Dunne, Patrick J" userId="dc1a87ca-e204-404d-ace5-f837b74918e4" providerId="ADAL" clId="{CB421CA9-96CE-1846-84FC-F9406262A43D}" dt="2025-03-03T16:20:38.278" v="2569" actId="20577"/>
          <ac:spMkLst>
            <pc:docMk/>
            <pc:sldMk cId="2206091446" sldId="343"/>
            <ac:spMk id="6" creationId="{5A578510-BFC6-294C-625D-F151CB8929DF}"/>
          </ac:spMkLst>
        </pc:spChg>
        <pc:picChg chg="add del mod">
          <ac:chgData name="Dunne, Patrick J" userId="dc1a87ca-e204-404d-ace5-f837b74918e4" providerId="ADAL" clId="{CB421CA9-96CE-1846-84FC-F9406262A43D}" dt="2025-03-03T16:22:15.286" v="2816" actId="21"/>
          <ac:picMkLst>
            <pc:docMk/>
            <pc:sldMk cId="2206091446" sldId="343"/>
            <ac:picMk id="7" creationId="{C17A7BF0-D4B4-A08A-A3E7-6D605E8891CE}"/>
          </ac:picMkLst>
        </pc:picChg>
        <pc:picChg chg="add mod">
          <ac:chgData name="Dunne, Patrick J" userId="dc1a87ca-e204-404d-ace5-f837b74918e4" providerId="ADAL" clId="{CB421CA9-96CE-1846-84FC-F9406262A43D}" dt="2025-03-03T16:22:17.040" v="2817"/>
          <ac:picMkLst>
            <pc:docMk/>
            <pc:sldMk cId="2206091446" sldId="343"/>
            <ac:picMk id="8" creationId="{BE793169-2B93-1D33-DEE6-68D5262F58C5}"/>
          </ac:picMkLst>
        </pc:picChg>
        <pc:picChg chg="add mod">
          <ac:chgData name="Dunne, Patrick J" userId="dc1a87ca-e204-404d-ace5-f837b74918e4" providerId="ADAL" clId="{CB421CA9-96CE-1846-84FC-F9406262A43D}" dt="2025-03-03T16:28:33.075" v="3500" actId="1076"/>
          <ac:picMkLst>
            <pc:docMk/>
            <pc:sldMk cId="2206091446" sldId="343"/>
            <ac:picMk id="9" creationId="{98179575-C632-F842-23E5-133F7561118C}"/>
          </ac:picMkLst>
        </pc:picChg>
      </pc:sldChg>
      <pc:sldChg chg="addSp delSp modSp add mod">
        <pc:chgData name="Dunne, Patrick J" userId="dc1a87ca-e204-404d-ace5-f837b74918e4" providerId="ADAL" clId="{CB421CA9-96CE-1846-84FC-F9406262A43D}" dt="2025-03-03T16:33:41.283" v="4201" actId="20577"/>
        <pc:sldMkLst>
          <pc:docMk/>
          <pc:sldMk cId="1236575752" sldId="344"/>
        </pc:sldMkLst>
        <pc:spChg chg="add del mod">
          <ac:chgData name="Dunne, Patrick J" userId="dc1a87ca-e204-404d-ace5-f837b74918e4" providerId="ADAL" clId="{CB421CA9-96CE-1846-84FC-F9406262A43D}" dt="2025-03-03T16:33:41.283" v="4201" actId="20577"/>
          <ac:spMkLst>
            <pc:docMk/>
            <pc:sldMk cId="1236575752" sldId="344"/>
            <ac:spMk id="3" creationId="{19729DA2-81EC-5C67-20EC-D6390D03B17B}"/>
          </ac:spMkLst>
        </pc:spChg>
        <pc:spChg chg="add del mod">
          <ac:chgData name="Dunne, Patrick J" userId="dc1a87ca-e204-404d-ace5-f837b74918e4" providerId="ADAL" clId="{CB421CA9-96CE-1846-84FC-F9406262A43D}" dt="2025-03-03T16:29:10.066" v="3503" actId="931"/>
          <ac:spMkLst>
            <pc:docMk/>
            <pc:sldMk cId="1236575752" sldId="344"/>
            <ac:spMk id="7" creationId="{D1615B31-8994-771D-C75B-BFB713B99DAB}"/>
          </ac:spMkLst>
        </pc:spChg>
        <pc:picChg chg="del">
          <ac:chgData name="Dunne, Patrick J" userId="dc1a87ca-e204-404d-ace5-f837b74918e4" providerId="ADAL" clId="{CB421CA9-96CE-1846-84FC-F9406262A43D}" dt="2025-03-03T16:28:55.594" v="3502" actId="478"/>
          <ac:picMkLst>
            <pc:docMk/>
            <pc:sldMk cId="1236575752" sldId="344"/>
            <ac:picMk id="8" creationId="{F6E3A512-1B6F-3CC6-575F-00F447197E0E}"/>
          </ac:picMkLst>
        </pc:picChg>
        <pc:picChg chg="del">
          <ac:chgData name="Dunne, Patrick J" userId="dc1a87ca-e204-404d-ace5-f837b74918e4" providerId="ADAL" clId="{CB421CA9-96CE-1846-84FC-F9406262A43D}" dt="2025-03-03T16:29:16.623" v="3505" actId="478"/>
          <ac:picMkLst>
            <pc:docMk/>
            <pc:sldMk cId="1236575752" sldId="344"/>
            <ac:picMk id="9" creationId="{3B7D3BF4-4A06-11A7-B650-5244DBDDE801}"/>
          </ac:picMkLst>
        </pc:picChg>
        <pc:picChg chg="add mod">
          <ac:chgData name="Dunne, Patrick J" userId="dc1a87ca-e204-404d-ace5-f837b74918e4" providerId="ADAL" clId="{CB421CA9-96CE-1846-84FC-F9406262A43D}" dt="2025-03-03T16:29:10.066" v="3503" actId="931"/>
          <ac:picMkLst>
            <pc:docMk/>
            <pc:sldMk cId="1236575752" sldId="344"/>
            <ac:picMk id="11" creationId="{DCED5222-055F-AC64-2E9A-74C24EC04C87}"/>
          </ac:picMkLst>
        </pc:picChg>
      </pc:sldChg>
      <pc:sldChg chg="addSp delSp modSp add mod chgLayout">
        <pc:chgData name="Dunne, Patrick J" userId="dc1a87ca-e204-404d-ace5-f837b74918e4" providerId="ADAL" clId="{CB421CA9-96CE-1846-84FC-F9406262A43D}" dt="2025-03-03T17:04:34.221" v="6202" actId="20577"/>
        <pc:sldMkLst>
          <pc:docMk/>
          <pc:sldMk cId="612033564" sldId="345"/>
        </pc:sldMkLst>
        <pc:spChg chg="mod ord">
          <ac:chgData name="Dunne, Patrick J" userId="dc1a87ca-e204-404d-ace5-f837b74918e4" providerId="ADAL" clId="{CB421CA9-96CE-1846-84FC-F9406262A43D}" dt="2025-03-03T16:42:10.343" v="4549" actId="700"/>
          <ac:spMkLst>
            <pc:docMk/>
            <pc:sldMk cId="612033564" sldId="345"/>
            <ac:spMk id="2" creationId="{886A29C6-DC9D-03CF-8187-5CEBCC05C84B}"/>
          </ac:spMkLst>
        </pc:spChg>
        <pc:spChg chg="mod ord">
          <ac:chgData name="Dunne, Patrick J" userId="dc1a87ca-e204-404d-ace5-f837b74918e4" providerId="ADAL" clId="{CB421CA9-96CE-1846-84FC-F9406262A43D}" dt="2025-03-03T17:04:34.221" v="6202" actId="20577"/>
          <ac:spMkLst>
            <pc:docMk/>
            <pc:sldMk cId="612033564" sldId="345"/>
            <ac:spMk id="3" creationId="{F6DD992E-D553-08E6-7418-0588F3DCF233}"/>
          </ac:spMkLst>
        </pc:spChg>
        <pc:spChg chg="add mod ord">
          <ac:chgData name="Dunne, Patrick J" userId="dc1a87ca-e204-404d-ace5-f837b74918e4" providerId="ADAL" clId="{CB421CA9-96CE-1846-84FC-F9406262A43D}" dt="2025-03-03T16:42:10.343" v="4549" actId="700"/>
          <ac:spMkLst>
            <pc:docMk/>
            <pc:sldMk cId="612033564" sldId="345"/>
            <ac:spMk id="4" creationId="{8A596511-1D5F-569F-BBC9-227BDA4EFA2E}"/>
          </ac:spMkLst>
        </pc:spChg>
        <pc:spChg chg="mod ord">
          <ac:chgData name="Dunne, Patrick J" userId="dc1a87ca-e204-404d-ace5-f837b74918e4" providerId="ADAL" clId="{CB421CA9-96CE-1846-84FC-F9406262A43D}" dt="2025-03-03T16:42:10.343" v="4549" actId="700"/>
          <ac:spMkLst>
            <pc:docMk/>
            <pc:sldMk cId="612033564" sldId="345"/>
            <ac:spMk id="5" creationId="{2B9BB570-1FC5-3932-12BF-010ED5410233}"/>
          </ac:spMkLst>
        </pc:spChg>
        <pc:spChg chg="del">
          <ac:chgData name="Dunne, Patrick J" userId="dc1a87ca-e204-404d-ace5-f837b74918e4" providerId="ADAL" clId="{CB421CA9-96CE-1846-84FC-F9406262A43D}" dt="2025-03-03T16:42:10.343" v="4549" actId="700"/>
          <ac:spMkLst>
            <pc:docMk/>
            <pc:sldMk cId="612033564" sldId="345"/>
            <ac:spMk id="6" creationId="{A53DCF01-6DFF-69AC-6E1F-A633B57F92C5}"/>
          </ac:spMkLst>
        </pc:spChg>
        <pc:picChg chg="add mod modCrop">
          <ac:chgData name="Dunne, Patrick J" userId="dc1a87ca-e204-404d-ace5-f837b74918e4" providerId="ADAL" clId="{CB421CA9-96CE-1846-84FC-F9406262A43D}" dt="2025-03-03T16:43:16.383" v="4559" actId="14100"/>
          <ac:picMkLst>
            <pc:docMk/>
            <pc:sldMk cId="612033564" sldId="345"/>
            <ac:picMk id="7" creationId="{813CD38C-7189-AB70-ED76-F2816615A009}"/>
          </ac:picMkLst>
        </pc:picChg>
        <pc:picChg chg="mod ord modCrop">
          <ac:chgData name="Dunne, Patrick J" userId="dc1a87ca-e204-404d-ace5-f837b74918e4" providerId="ADAL" clId="{CB421CA9-96CE-1846-84FC-F9406262A43D}" dt="2025-03-03T16:43:11.746" v="4557" actId="1076"/>
          <ac:picMkLst>
            <pc:docMk/>
            <pc:sldMk cId="612033564" sldId="345"/>
            <ac:picMk id="8" creationId="{7DC0385C-548B-34CB-513C-CD7A25616366}"/>
          </ac:picMkLst>
        </pc:picChg>
      </pc:sldChg>
      <pc:sldChg chg="addSp delSp modSp new del mod modClrScheme chgLayout">
        <pc:chgData name="Dunne, Patrick J" userId="dc1a87ca-e204-404d-ace5-f837b74918e4" providerId="ADAL" clId="{CB421CA9-96CE-1846-84FC-F9406262A43D}" dt="2025-03-03T17:09:36.095" v="6250" actId="2696"/>
        <pc:sldMkLst>
          <pc:docMk/>
          <pc:sldMk cId="2077188431" sldId="346"/>
        </pc:sldMkLst>
        <pc:spChg chg="del mod ord">
          <ac:chgData name="Dunne, Patrick J" userId="dc1a87ca-e204-404d-ace5-f837b74918e4" providerId="ADAL" clId="{CB421CA9-96CE-1846-84FC-F9406262A43D}" dt="2025-03-03T17:08:51.400" v="6210" actId="700"/>
          <ac:spMkLst>
            <pc:docMk/>
            <pc:sldMk cId="2077188431" sldId="346"/>
            <ac:spMk id="2" creationId="{B53BB941-1FB5-74F3-5034-594EC0078AA5}"/>
          </ac:spMkLst>
        </pc:spChg>
        <pc:spChg chg="del">
          <ac:chgData name="Dunne, Patrick J" userId="dc1a87ca-e204-404d-ace5-f837b74918e4" providerId="ADAL" clId="{CB421CA9-96CE-1846-84FC-F9406262A43D}" dt="2025-03-03T17:08:51.400" v="6210" actId="700"/>
          <ac:spMkLst>
            <pc:docMk/>
            <pc:sldMk cId="2077188431" sldId="346"/>
            <ac:spMk id="3" creationId="{BE25F785-2639-584F-124B-E18D733587ED}"/>
          </ac:spMkLst>
        </pc:spChg>
        <pc:spChg chg="del">
          <ac:chgData name="Dunne, Patrick J" userId="dc1a87ca-e204-404d-ace5-f837b74918e4" providerId="ADAL" clId="{CB421CA9-96CE-1846-84FC-F9406262A43D}" dt="2025-03-03T17:08:51.400" v="6210" actId="700"/>
          <ac:spMkLst>
            <pc:docMk/>
            <pc:sldMk cId="2077188431" sldId="346"/>
            <ac:spMk id="4" creationId="{A78ECE86-E43B-2926-73AB-D4736203990D}"/>
          </ac:spMkLst>
        </pc:spChg>
        <pc:spChg chg="mod ord">
          <ac:chgData name="Dunne, Patrick J" userId="dc1a87ca-e204-404d-ace5-f837b74918e4" providerId="ADAL" clId="{CB421CA9-96CE-1846-84FC-F9406262A43D}" dt="2025-03-03T17:08:51.400" v="6210" actId="700"/>
          <ac:spMkLst>
            <pc:docMk/>
            <pc:sldMk cId="2077188431" sldId="346"/>
            <ac:spMk id="5" creationId="{BC07FE8B-484B-98C5-873C-382121BD5E41}"/>
          </ac:spMkLst>
        </pc:spChg>
        <pc:spChg chg="del mod ord">
          <ac:chgData name="Dunne, Patrick J" userId="dc1a87ca-e204-404d-ace5-f837b74918e4" providerId="ADAL" clId="{CB421CA9-96CE-1846-84FC-F9406262A43D}" dt="2025-03-03T17:08:51.400" v="6210" actId="700"/>
          <ac:spMkLst>
            <pc:docMk/>
            <pc:sldMk cId="2077188431" sldId="346"/>
            <ac:spMk id="6" creationId="{68D6FF0F-5DDB-A0B0-CD94-C1AD58159BDD}"/>
          </ac:spMkLst>
        </pc:spChg>
        <pc:spChg chg="add mod ord">
          <ac:chgData name="Dunne, Patrick J" userId="dc1a87ca-e204-404d-ace5-f837b74918e4" providerId="ADAL" clId="{CB421CA9-96CE-1846-84FC-F9406262A43D}" dt="2025-03-03T17:08:59.570" v="6249" actId="20577"/>
          <ac:spMkLst>
            <pc:docMk/>
            <pc:sldMk cId="2077188431" sldId="346"/>
            <ac:spMk id="7" creationId="{7B4AA897-59BE-28E2-1F2A-4EDE54ADD83C}"/>
          </ac:spMkLst>
        </pc:spChg>
        <pc:spChg chg="add mod ord">
          <ac:chgData name="Dunne, Patrick J" userId="dc1a87ca-e204-404d-ace5-f837b74918e4" providerId="ADAL" clId="{CB421CA9-96CE-1846-84FC-F9406262A43D}" dt="2025-03-03T17:08:51.400" v="6210" actId="700"/>
          <ac:spMkLst>
            <pc:docMk/>
            <pc:sldMk cId="2077188431" sldId="346"/>
            <ac:spMk id="8" creationId="{CFB16EFB-CD34-8476-01C8-2F0CF60C445E}"/>
          </ac:spMkLst>
        </pc:spChg>
      </pc:sldChg>
      <pc:sldChg chg="modSp add mod">
        <pc:chgData name="Dunne, Patrick J" userId="dc1a87ca-e204-404d-ace5-f837b74918e4" providerId="ADAL" clId="{CB421CA9-96CE-1846-84FC-F9406262A43D}" dt="2025-03-03T17:10:02.101" v="6270" actId="20577"/>
        <pc:sldMkLst>
          <pc:docMk/>
          <pc:sldMk cId="2388153892" sldId="346"/>
        </pc:sldMkLst>
        <pc:spChg chg="mod">
          <ac:chgData name="Dunne, Patrick J" userId="dc1a87ca-e204-404d-ace5-f837b74918e4" providerId="ADAL" clId="{CB421CA9-96CE-1846-84FC-F9406262A43D}" dt="2025-03-03T17:10:02.101" v="6270" actId="20577"/>
          <ac:spMkLst>
            <pc:docMk/>
            <pc:sldMk cId="2388153892" sldId="346"/>
            <ac:spMk id="7" creationId="{641A1551-4540-289C-F63D-458C6AFF6720}"/>
          </ac:spMkLst>
        </pc:spChg>
      </pc:sldChg>
      <pc:sldChg chg="addSp delSp modSp new mod modClrScheme chgLayout">
        <pc:chgData name="Dunne, Patrick J" userId="dc1a87ca-e204-404d-ace5-f837b74918e4" providerId="ADAL" clId="{CB421CA9-96CE-1846-84FC-F9406262A43D}" dt="2025-03-03T17:13:25.913" v="6473" actId="14100"/>
        <pc:sldMkLst>
          <pc:docMk/>
          <pc:sldMk cId="1031640477" sldId="347"/>
        </pc:sldMkLst>
        <pc:spChg chg="del mod ord">
          <ac:chgData name="Dunne, Patrick J" userId="dc1a87ca-e204-404d-ace5-f837b74918e4" providerId="ADAL" clId="{CB421CA9-96CE-1846-84FC-F9406262A43D}" dt="2025-03-03T17:13:19.214" v="6450" actId="700"/>
          <ac:spMkLst>
            <pc:docMk/>
            <pc:sldMk cId="1031640477" sldId="347"/>
            <ac:spMk id="2" creationId="{362BD8C7-2EAD-82AF-65A8-9A9986525A8F}"/>
          </ac:spMkLst>
        </pc:spChg>
        <pc:spChg chg="del">
          <ac:chgData name="Dunne, Patrick J" userId="dc1a87ca-e204-404d-ace5-f837b74918e4" providerId="ADAL" clId="{CB421CA9-96CE-1846-84FC-F9406262A43D}" dt="2025-03-03T17:13:19.214" v="6450" actId="700"/>
          <ac:spMkLst>
            <pc:docMk/>
            <pc:sldMk cId="1031640477" sldId="347"/>
            <ac:spMk id="3" creationId="{1E6DA20F-AF2A-E14F-CDFD-7045E73D6D66}"/>
          </ac:spMkLst>
        </pc:spChg>
        <pc:spChg chg="mod ord">
          <ac:chgData name="Dunne, Patrick J" userId="dc1a87ca-e204-404d-ace5-f837b74918e4" providerId="ADAL" clId="{CB421CA9-96CE-1846-84FC-F9406262A43D}" dt="2025-03-03T17:13:19.214" v="6450" actId="700"/>
          <ac:spMkLst>
            <pc:docMk/>
            <pc:sldMk cId="1031640477" sldId="347"/>
            <ac:spMk id="4" creationId="{43997194-192C-6EDA-5BDF-7B2EE48961A2}"/>
          </ac:spMkLst>
        </pc:spChg>
        <pc:spChg chg="del mod ord">
          <ac:chgData name="Dunne, Patrick J" userId="dc1a87ca-e204-404d-ace5-f837b74918e4" providerId="ADAL" clId="{CB421CA9-96CE-1846-84FC-F9406262A43D}" dt="2025-03-03T17:13:19.214" v="6450" actId="700"/>
          <ac:spMkLst>
            <pc:docMk/>
            <pc:sldMk cId="1031640477" sldId="347"/>
            <ac:spMk id="5" creationId="{749694AF-98BF-CA8A-270D-2C13A2A2C78D}"/>
          </ac:spMkLst>
        </pc:spChg>
        <pc:spChg chg="add mod ord">
          <ac:chgData name="Dunne, Patrick J" userId="dc1a87ca-e204-404d-ace5-f837b74918e4" providerId="ADAL" clId="{CB421CA9-96CE-1846-84FC-F9406262A43D}" dt="2025-03-03T17:13:25.913" v="6473" actId="14100"/>
          <ac:spMkLst>
            <pc:docMk/>
            <pc:sldMk cId="1031640477" sldId="347"/>
            <ac:spMk id="6" creationId="{96FE461A-1F6D-6EBA-51CC-D8A89F164A97}"/>
          </ac:spMkLst>
        </pc:spChg>
        <pc:spChg chg="add mod ord">
          <ac:chgData name="Dunne, Patrick J" userId="dc1a87ca-e204-404d-ace5-f837b74918e4" providerId="ADAL" clId="{CB421CA9-96CE-1846-84FC-F9406262A43D}" dt="2025-03-03T17:13:19.214" v="6450" actId="700"/>
          <ac:spMkLst>
            <pc:docMk/>
            <pc:sldMk cId="1031640477" sldId="347"/>
            <ac:spMk id="7" creationId="{5FA99D8B-DBED-FDB9-6990-A320A627A553}"/>
          </ac:spMkLst>
        </pc:spChg>
      </pc:sldChg>
      <pc:sldMasterChg chg="modSp mod">
        <pc:chgData name="Dunne, Patrick J" userId="dc1a87ca-e204-404d-ace5-f837b74918e4" providerId="ADAL" clId="{CB421CA9-96CE-1846-84FC-F9406262A43D}" dt="2025-03-03T16:41:29.735" v="4541" actId="20577"/>
        <pc:sldMasterMkLst>
          <pc:docMk/>
          <pc:sldMasterMk cId="1145082161" sldId="2147483648"/>
        </pc:sldMasterMkLst>
        <pc:spChg chg="mod">
          <ac:chgData name="Dunne, Patrick J" userId="dc1a87ca-e204-404d-ace5-f837b74918e4" providerId="ADAL" clId="{CB421CA9-96CE-1846-84FC-F9406262A43D}" dt="2025-03-03T16:41:29.735" v="4541" actId="20577"/>
          <ac:spMkLst>
            <pc:docMk/>
            <pc:sldMasterMk cId="1145082161" sldId="2147483648"/>
            <ac:spMk id="5" creationId="{5EC0FC7A-298A-77A0-6596-56B0B3FD8C37}"/>
          </ac:spMkLst>
        </pc:spChg>
      </pc:sldMasterChg>
    </pc:docChg>
  </pc:docChgLst>
  <pc:docChgLst>
    <pc:chgData name="Dunne, Patrick J" userId="dc1a87ca-e204-404d-ace5-f837b74918e4" providerId="ADAL" clId="{49B74922-5BA6-584F-81B9-09278EA1CB1C}"/>
    <pc:docChg chg="undo custSel addSld delSld modSld sldOrd">
      <pc:chgData name="Dunne, Patrick J" userId="dc1a87ca-e204-404d-ace5-f837b74918e4" providerId="ADAL" clId="{49B74922-5BA6-584F-81B9-09278EA1CB1C}" dt="2025-02-12T08:51:04.045" v="8089"/>
      <pc:docMkLst>
        <pc:docMk/>
      </pc:docMkLst>
      <pc:sldChg chg="modSp mod">
        <pc:chgData name="Dunne, Patrick J" userId="dc1a87ca-e204-404d-ace5-f837b74918e4" providerId="ADAL" clId="{49B74922-5BA6-584F-81B9-09278EA1CB1C}" dt="2025-02-10T14:23:46.314" v="606" actId="20577"/>
        <pc:sldMkLst>
          <pc:docMk/>
          <pc:sldMk cId="2728557564" sldId="256"/>
        </pc:sldMkLst>
        <pc:spChg chg="mod">
          <ac:chgData name="Dunne, Patrick J" userId="dc1a87ca-e204-404d-ace5-f837b74918e4" providerId="ADAL" clId="{49B74922-5BA6-584F-81B9-09278EA1CB1C}" dt="2025-02-10T14:23:46.314" v="606" actId="20577"/>
          <ac:spMkLst>
            <pc:docMk/>
            <pc:sldMk cId="2728557564" sldId="256"/>
            <ac:spMk id="3" creationId="{6C5F6F5F-6ADB-06BB-06A0-574E78E6CE67}"/>
          </ac:spMkLst>
        </pc:spChg>
      </pc:sldChg>
      <pc:sldChg chg="modSp add del mod">
        <pc:chgData name="Dunne, Patrick J" userId="dc1a87ca-e204-404d-ace5-f837b74918e4" providerId="ADAL" clId="{49B74922-5BA6-584F-81B9-09278EA1CB1C}" dt="2025-02-11T15:53:24.375" v="8039" actId="20577"/>
        <pc:sldMkLst>
          <pc:docMk/>
          <pc:sldMk cId="267190456" sldId="286"/>
        </pc:sldMkLst>
        <pc:spChg chg="mod">
          <ac:chgData name="Dunne, Patrick J" userId="dc1a87ca-e204-404d-ace5-f837b74918e4" providerId="ADAL" clId="{49B74922-5BA6-584F-81B9-09278EA1CB1C}" dt="2025-02-06T10:44:05.131" v="26" actId="20577"/>
          <ac:spMkLst>
            <pc:docMk/>
            <pc:sldMk cId="267190456" sldId="286"/>
            <ac:spMk id="2" creationId="{B6F8C8C1-3698-CAA9-22F4-C44358CE4C0F}"/>
          </ac:spMkLst>
        </pc:spChg>
        <pc:spChg chg="mod">
          <ac:chgData name="Dunne, Patrick J" userId="dc1a87ca-e204-404d-ace5-f837b74918e4" providerId="ADAL" clId="{49B74922-5BA6-584F-81B9-09278EA1CB1C}" dt="2025-02-11T15:53:24.375" v="8039" actId="20577"/>
          <ac:spMkLst>
            <pc:docMk/>
            <pc:sldMk cId="267190456" sldId="286"/>
            <ac:spMk id="3" creationId="{D401867D-E2AD-C30E-0EA2-B01434BE579E}"/>
          </ac:spMkLst>
        </pc:spChg>
      </pc:sldChg>
      <pc:sldChg chg="del">
        <pc:chgData name="Dunne, Patrick J" userId="dc1a87ca-e204-404d-ace5-f837b74918e4" providerId="ADAL" clId="{49B74922-5BA6-584F-81B9-09278EA1CB1C}" dt="2025-02-06T10:43:30.879" v="5" actId="2696"/>
        <pc:sldMkLst>
          <pc:docMk/>
          <pc:sldMk cId="24428277" sldId="287"/>
        </pc:sldMkLst>
      </pc:sldChg>
      <pc:sldChg chg="del">
        <pc:chgData name="Dunne, Patrick J" userId="dc1a87ca-e204-404d-ace5-f837b74918e4" providerId="ADAL" clId="{49B74922-5BA6-584F-81B9-09278EA1CB1C}" dt="2025-02-06T10:43:31.036" v="6" actId="2696"/>
        <pc:sldMkLst>
          <pc:docMk/>
          <pc:sldMk cId="135274822" sldId="288"/>
        </pc:sldMkLst>
      </pc:sldChg>
      <pc:sldChg chg="del">
        <pc:chgData name="Dunne, Patrick J" userId="dc1a87ca-e204-404d-ace5-f837b74918e4" providerId="ADAL" clId="{49B74922-5BA6-584F-81B9-09278EA1CB1C}" dt="2025-02-06T10:43:31.348" v="8" actId="2696"/>
        <pc:sldMkLst>
          <pc:docMk/>
          <pc:sldMk cId="1273395743" sldId="289"/>
        </pc:sldMkLst>
      </pc:sldChg>
      <pc:sldChg chg="del">
        <pc:chgData name="Dunne, Patrick J" userId="dc1a87ca-e204-404d-ace5-f837b74918e4" providerId="ADAL" clId="{49B74922-5BA6-584F-81B9-09278EA1CB1C}" dt="2025-02-06T10:43:31.203" v="7" actId="2696"/>
        <pc:sldMkLst>
          <pc:docMk/>
          <pc:sldMk cId="2266704674" sldId="290"/>
        </pc:sldMkLst>
      </pc:sldChg>
      <pc:sldChg chg="del">
        <pc:chgData name="Dunne, Patrick J" userId="dc1a87ca-e204-404d-ace5-f837b74918e4" providerId="ADAL" clId="{49B74922-5BA6-584F-81B9-09278EA1CB1C}" dt="2025-02-06T10:43:31.529" v="9" actId="2696"/>
        <pc:sldMkLst>
          <pc:docMk/>
          <pc:sldMk cId="3659344849" sldId="291"/>
        </pc:sldMkLst>
      </pc:sldChg>
      <pc:sldChg chg="del">
        <pc:chgData name="Dunne, Patrick J" userId="dc1a87ca-e204-404d-ace5-f837b74918e4" providerId="ADAL" clId="{49B74922-5BA6-584F-81B9-09278EA1CB1C}" dt="2025-02-06T10:43:31.663" v="10" actId="2696"/>
        <pc:sldMkLst>
          <pc:docMk/>
          <pc:sldMk cId="380732926" sldId="292"/>
        </pc:sldMkLst>
      </pc:sldChg>
      <pc:sldChg chg="del">
        <pc:chgData name="Dunne, Patrick J" userId="dc1a87ca-e204-404d-ace5-f837b74918e4" providerId="ADAL" clId="{49B74922-5BA6-584F-81B9-09278EA1CB1C}" dt="2025-02-06T10:43:32.004" v="12" actId="2696"/>
        <pc:sldMkLst>
          <pc:docMk/>
          <pc:sldMk cId="529658183" sldId="293"/>
        </pc:sldMkLst>
      </pc:sldChg>
      <pc:sldChg chg="del">
        <pc:chgData name="Dunne, Patrick J" userId="dc1a87ca-e204-404d-ace5-f837b74918e4" providerId="ADAL" clId="{49B74922-5BA6-584F-81B9-09278EA1CB1C}" dt="2025-02-06T10:43:31.819" v="11" actId="2696"/>
        <pc:sldMkLst>
          <pc:docMk/>
          <pc:sldMk cId="258422632" sldId="294"/>
        </pc:sldMkLst>
      </pc:sldChg>
      <pc:sldChg chg="del">
        <pc:chgData name="Dunne, Patrick J" userId="dc1a87ca-e204-404d-ace5-f837b74918e4" providerId="ADAL" clId="{49B74922-5BA6-584F-81B9-09278EA1CB1C}" dt="2025-02-06T10:43:32.166" v="13" actId="2696"/>
        <pc:sldMkLst>
          <pc:docMk/>
          <pc:sldMk cId="4105702333" sldId="295"/>
        </pc:sldMkLst>
      </pc:sldChg>
      <pc:sldChg chg="del">
        <pc:chgData name="Dunne, Patrick J" userId="dc1a87ca-e204-404d-ace5-f837b74918e4" providerId="ADAL" clId="{49B74922-5BA6-584F-81B9-09278EA1CB1C}" dt="2025-02-06T10:43:32.515" v="14" actId="2696"/>
        <pc:sldMkLst>
          <pc:docMk/>
          <pc:sldMk cId="171181667" sldId="296"/>
        </pc:sldMkLst>
      </pc:sldChg>
      <pc:sldChg chg="del">
        <pc:chgData name="Dunne, Patrick J" userId="dc1a87ca-e204-404d-ace5-f837b74918e4" providerId="ADAL" clId="{49B74922-5BA6-584F-81B9-09278EA1CB1C}" dt="2025-02-06T10:43:32.924" v="16" actId="2696"/>
        <pc:sldMkLst>
          <pc:docMk/>
          <pc:sldMk cId="218508695" sldId="297"/>
        </pc:sldMkLst>
      </pc:sldChg>
      <pc:sldChg chg="del">
        <pc:chgData name="Dunne, Patrick J" userId="dc1a87ca-e204-404d-ace5-f837b74918e4" providerId="ADAL" clId="{49B74922-5BA6-584F-81B9-09278EA1CB1C}" dt="2025-02-06T10:43:32.780" v="15" actId="2696"/>
        <pc:sldMkLst>
          <pc:docMk/>
          <pc:sldMk cId="1224409145" sldId="298"/>
        </pc:sldMkLst>
      </pc:sldChg>
      <pc:sldChg chg="del">
        <pc:chgData name="Dunne, Patrick J" userId="dc1a87ca-e204-404d-ace5-f837b74918e4" providerId="ADAL" clId="{49B74922-5BA6-584F-81B9-09278EA1CB1C}" dt="2025-02-06T10:43:33.081" v="17" actId="2696"/>
        <pc:sldMkLst>
          <pc:docMk/>
          <pc:sldMk cId="1004411610" sldId="299"/>
        </pc:sldMkLst>
      </pc:sldChg>
      <pc:sldChg chg="del">
        <pc:chgData name="Dunne, Patrick J" userId="dc1a87ca-e204-404d-ace5-f837b74918e4" providerId="ADAL" clId="{49B74922-5BA6-584F-81B9-09278EA1CB1C}" dt="2025-02-06T10:43:33.413" v="18" actId="2696"/>
        <pc:sldMkLst>
          <pc:docMk/>
          <pc:sldMk cId="311282979" sldId="300"/>
        </pc:sldMkLst>
      </pc:sldChg>
      <pc:sldChg chg="del">
        <pc:chgData name="Dunne, Patrick J" userId="dc1a87ca-e204-404d-ace5-f837b74918e4" providerId="ADAL" clId="{49B74922-5BA6-584F-81B9-09278EA1CB1C}" dt="2025-02-06T10:43:34.215" v="19" actId="2696"/>
        <pc:sldMkLst>
          <pc:docMk/>
          <pc:sldMk cId="623218739" sldId="301"/>
        </pc:sldMkLst>
      </pc:sldChg>
      <pc:sldChg chg="del">
        <pc:chgData name="Dunne, Patrick J" userId="dc1a87ca-e204-404d-ace5-f837b74918e4" providerId="ADAL" clId="{49B74922-5BA6-584F-81B9-09278EA1CB1C}" dt="2025-02-06T10:43:34.602" v="20" actId="2696"/>
        <pc:sldMkLst>
          <pc:docMk/>
          <pc:sldMk cId="2099667048" sldId="302"/>
        </pc:sldMkLst>
      </pc:sldChg>
      <pc:sldChg chg="del">
        <pc:chgData name="Dunne, Patrick J" userId="dc1a87ca-e204-404d-ace5-f837b74918e4" providerId="ADAL" clId="{49B74922-5BA6-584F-81B9-09278EA1CB1C}" dt="2025-02-06T10:43:35.261" v="21" actId="2696"/>
        <pc:sldMkLst>
          <pc:docMk/>
          <pc:sldMk cId="409753989" sldId="303"/>
        </pc:sldMkLst>
      </pc:sldChg>
      <pc:sldChg chg="del">
        <pc:chgData name="Dunne, Patrick J" userId="dc1a87ca-e204-404d-ace5-f837b74918e4" providerId="ADAL" clId="{49B74922-5BA6-584F-81B9-09278EA1CB1C}" dt="2025-02-06T10:43:35.657" v="22" actId="2696"/>
        <pc:sldMkLst>
          <pc:docMk/>
          <pc:sldMk cId="1504055254" sldId="304"/>
        </pc:sldMkLst>
      </pc:sldChg>
      <pc:sldChg chg="del">
        <pc:chgData name="Dunne, Patrick J" userId="dc1a87ca-e204-404d-ace5-f837b74918e4" providerId="ADAL" clId="{49B74922-5BA6-584F-81B9-09278EA1CB1C}" dt="2025-02-06T10:43:36.129" v="23" actId="2696"/>
        <pc:sldMkLst>
          <pc:docMk/>
          <pc:sldMk cId="1400625467" sldId="305"/>
        </pc:sldMkLst>
      </pc:sldChg>
      <pc:sldChg chg="del">
        <pc:chgData name="Dunne, Patrick J" userId="dc1a87ca-e204-404d-ace5-f837b74918e4" providerId="ADAL" clId="{49B74922-5BA6-584F-81B9-09278EA1CB1C}" dt="2025-02-06T10:43:37.670" v="24" actId="2696"/>
        <pc:sldMkLst>
          <pc:docMk/>
          <pc:sldMk cId="1778031026" sldId="306"/>
        </pc:sldMkLst>
      </pc:sldChg>
      <pc:sldChg chg="addSp delSp modSp new mod modClrScheme chgLayout">
        <pc:chgData name="Dunne, Patrick J" userId="dc1a87ca-e204-404d-ace5-f837b74918e4" providerId="ADAL" clId="{49B74922-5BA6-584F-81B9-09278EA1CB1C}" dt="2025-02-11T11:35:18.007" v="1979" actId="14100"/>
        <pc:sldMkLst>
          <pc:docMk/>
          <pc:sldMk cId="1245166358" sldId="309"/>
        </pc:sldMkLst>
      </pc:sldChg>
      <pc:sldChg chg="del">
        <pc:chgData name="Dunne, Patrick J" userId="dc1a87ca-e204-404d-ace5-f837b74918e4" providerId="ADAL" clId="{49B74922-5BA6-584F-81B9-09278EA1CB1C}" dt="2025-02-06T10:43:30.311" v="1" actId="2696"/>
        <pc:sldMkLst>
          <pc:docMk/>
          <pc:sldMk cId="1324484387" sldId="310"/>
        </pc:sldMkLst>
      </pc:sldChg>
      <pc:sldChg chg="addSp delSp modSp new mod modClrScheme chgLayout">
        <pc:chgData name="Dunne, Patrick J" userId="dc1a87ca-e204-404d-ace5-f837b74918e4" providerId="ADAL" clId="{49B74922-5BA6-584F-81B9-09278EA1CB1C}" dt="2025-02-11T13:33:09.240" v="3155" actId="20577"/>
        <pc:sldMkLst>
          <pc:docMk/>
          <pc:sldMk cId="3202315538" sldId="310"/>
        </pc:sldMkLst>
      </pc:sldChg>
      <pc:sldChg chg="del">
        <pc:chgData name="Dunne, Patrick J" userId="dc1a87ca-e204-404d-ace5-f837b74918e4" providerId="ADAL" clId="{49B74922-5BA6-584F-81B9-09278EA1CB1C}" dt="2025-02-06T10:43:30.460" v="2" actId="2696"/>
        <pc:sldMkLst>
          <pc:docMk/>
          <pc:sldMk cId="2498125931" sldId="311"/>
        </pc:sldMkLst>
      </pc:sldChg>
      <pc:sldChg chg="modSp add mod ord">
        <pc:chgData name="Dunne, Patrick J" userId="dc1a87ca-e204-404d-ace5-f837b74918e4" providerId="ADAL" clId="{49B74922-5BA6-584F-81B9-09278EA1CB1C}" dt="2025-02-12T08:47:30.621" v="8081" actId="20577"/>
        <pc:sldMkLst>
          <pc:docMk/>
          <pc:sldMk cId="4140855532" sldId="311"/>
        </pc:sldMkLst>
      </pc:sldChg>
      <pc:sldChg chg="del">
        <pc:chgData name="Dunne, Patrick J" userId="dc1a87ca-e204-404d-ace5-f837b74918e4" providerId="ADAL" clId="{49B74922-5BA6-584F-81B9-09278EA1CB1C}" dt="2025-02-06T10:43:30.587" v="3" actId="2696"/>
        <pc:sldMkLst>
          <pc:docMk/>
          <pc:sldMk cId="3134863416" sldId="312"/>
        </pc:sldMkLst>
      </pc:sldChg>
      <pc:sldChg chg="addSp delSp modSp add mod">
        <pc:chgData name="Dunne, Patrick J" userId="dc1a87ca-e204-404d-ace5-f837b74918e4" providerId="ADAL" clId="{49B74922-5BA6-584F-81B9-09278EA1CB1C}" dt="2025-02-11T13:12:37.645" v="2596" actId="313"/>
        <pc:sldMkLst>
          <pc:docMk/>
          <pc:sldMk cId="3297361620" sldId="312"/>
        </pc:sldMkLst>
      </pc:sldChg>
      <pc:sldChg chg="modSp add mod">
        <pc:chgData name="Dunne, Patrick J" userId="dc1a87ca-e204-404d-ace5-f837b74918e4" providerId="ADAL" clId="{49B74922-5BA6-584F-81B9-09278EA1CB1C}" dt="2025-02-11T13:12:42.720" v="2600" actId="313"/>
        <pc:sldMkLst>
          <pc:docMk/>
          <pc:sldMk cId="1262525621" sldId="313"/>
        </pc:sldMkLst>
      </pc:sldChg>
      <pc:sldChg chg="del">
        <pc:chgData name="Dunne, Patrick J" userId="dc1a87ca-e204-404d-ace5-f837b74918e4" providerId="ADAL" clId="{49B74922-5BA6-584F-81B9-09278EA1CB1C}" dt="2025-02-06T10:43:30.738" v="4" actId="2696"/>
        <pc:sldMkLst>
          <pc:docMk/>
          <pc:sldMk cId="3653214121" sldId="313"/>
        </pc:sldMkLst>
      </pc:sldChg>
      <pc:sldChg chg="modSp add mod">
        <pc:chgData name="Dunne, Patrick J" userId="dc1a87ca-e204-404d-ace5-f837b74918e4" providerId="ADAL" clId="{49B74922-5BA6-584F-81B9-09278EA1CB1C}" dt="2025-02-11T13:19:24.358" v="3014" actId="20577"/>
        <pc:sldMkLst>
          <pc:docMk/>
          <pc:sldMk cId="1750887170" sldId="314"/>
        </pc:sldMkLst>
      </pc:sldChg>
      <pc:sldChg chg="modSp add del mod">
        <pc:chgData name="Dunne, Patrick J" userId="dc1a87ca-e204-404d-ace5-f837b74918e4" providerId="ADAL" clId="{49B74922-5BA6-584F-81B9-09278EA1CB1C}" dt="2025-02-11T13:08:01.116" v="2403" actId="2696"/>
        <pc:sldMkLst>
          <pc:docMk/>
          <pc:sldMk cId="1894141561" sldId="314"/>
        </pc:sldMkLst>
      </pc:sldChg>
      <pc:sldChg chg="new del">
        <pc:chgData name="Dunne, Patrick J" userId="dc1a87ca-e204-404d-ace5-f837b74918e4" providerId="ADAL" clId="{49B74922-5BA6-584F-81B9-09278EA1CB1C}" dt="2025-02-11T13:05:00.719" v="2185" actId="2696"/>
        <pc:sldMkLst>
          <pc:docMk/>
          <pc:sldMk cId="3019444402" sldId="314"/>
        </pc:sldMkLst>
      </pc:sldChg>
      <pc:sldChg chg="addSp delSp modSp new mod modClrScheme chgLayout">
        <pc:chgData name="Dunne, Patrick J" userId="dc1a87ca-e204-404d-ace5-f837b74918e4" providerId="ADAL" clId="{49B74922-5BA6-584F-81B9-09278EA1CB1C}" dt="2025-02-11T13:42:34.317" v="4001" actId="20577"/>
        <pc:sldMkLst>
          <pc:docMk/>
          <pc:sldMk cId="399537384" sldId="315"/>
        </pc:sldMkLst>
      </pc:sldChg>
      <pc:sldChg chg="addSp delSp modSp add mod">
        <pc:chgData name="Dunne, Patrick J" userId="dc1a87ca-e204-404d-ace5-f837b74918e4" providerId="ADAL" clId="{49B74922-5BA6-584F-81B9-09278EA1CB1C}" dt="2025-02-11T13:42:31.591" v="3999" actId="20577"/>
        <pc:sldMkLst>
          <pc:docMk/>
          <pc:sldMk cId="2966183525" sldId="316"/>
        </pc:sldMkLst>
      </pc:sldChg>
      <pc:sldChg chg="addSp delSp modSp add mod">
        <pc:chgData name="Dunne, Patrick J" userId="dc1a87ca-e204-404d-ace5-f837b74918e4" providerId="ADAL" clId="{49B74922-5BA6-584F-81B9-09278EA1CB1C}" dt="2025-02-11T13:50:40.783" v="4482" actId="20577"/>
        <pc:sldMkLst>
          <pc:docMk/>
          <pc:sldMk cId="2273906419" sldId="317"/>
        </pc:sldMkLst>
      </pc:sldChg>
      <pc:sldChg chg="modSp add mod">
        <pc:chgData name="Dunne, Patrick J" userId="dc1a87ca-e204-404d-ace5-f837b74918e4" providerId="ADAL" clId="{49B74922-5BA6-584F-81B9-09278EA1CB1C}" dt="2025-02-11T13:55:58.064" v="4960" actId="20577"/>
        <pc:sldMkLst>
          <pc:docMk/>
          <pc:sldMk cId="1273267581" sldId="318"/>
        </pc:sldMkLst>
      </pc:sldChg>
      <pc:sldChg chg="modSp add mod">
        <pc:chgData name="Dunne, Patrick J" userId="dc1a87ca-e204-404d-ace5-f837b74918e4" providerId="ADAL" clId="{49B74922-5BA6-584F-81B9-09278EA1CB1C}" dt="2025-02-11T13:56:34.359" v="4971" actId="20577"/>
        <pc:sldMkLst>
          <pc:docMk/>
          <pc:sldMk cId="3146608450" sldId="319"/>
        </pc:sldMkLst>
      </pc:sldChg>
      <pc:sldChg chg="addSp delSp modSp new mod modClrScheme chgLayout">
        <pc:chgData name="Dunne, Patrick J" userId="dc1a87ca-e204-404d-ace5-f837b74918e4" providerId="ADAL" clId="{49B74922-5BA6-584F-81B9-09278EA1CB1C}" dt="2025-02-11T14:19:37.178" v="5462" actId="113"/>
        <pc:sldMkLst>
          <pc:docMk/>
          <pc:sldMk cId="468400958" sldId="320"/>
        </pc:sldMkLst>
      </pc:sldChg>
      <pc:sldChg chg="modSp add mod modAnim">
        <pc:chgData name="Dunne, Patrick J" userId="dc1a87ca-e204-404d-ace5-f837b74918e4" providerId="ADAL" clId="{49B74922-5BA6-584F-81B9-09278EA1CB1C}" dt="2025-02-12T08:51:04.045" v="8089"/>
        <pc:sldMkLst>
          <pc:docMk/>
          <pc:sldMk cId="3482477372" sldId="321"/>
        </pc:sldMkLst>
      </pc:sldChg>
      <pc:sldChg chg="addSp delSp modSp new mod">
        <pc:chgData name="Dunne, Patrick J" userId="dc1a87ca-e204-404d-ace5-f837b74918e4" providerId="ADAL" clId="{49B74922-5BA6-584F-81B9-09278EA1CB1C}" dt="2025-02-11T15:55:54.213" v="8067" actId="20577"/>
        <pc:sldMkLst>
          <pc:docMk/>
          <pc:sldMk cId="3454613486" sldId="322"/>
        </pc:sldMkLst>
      </pc:sldChg>
      <pc:sldChg chg="addSp delSp modSp new mod">
        <pc:chgData name="Dunne, Patrick J" userId="dc1a87ca-e204-404d-ace5-f837b74918e4" providerId="ADAL" clId="{49B74922-5BA6-584F-81B9-09278EA1CB1C}" dt="2025-02-11T14:38:44.520" v="6888" actId="20577"/>
        <pc:sldMkLst>
          <pc:docMk/>
          <pc:sldMk cId="4036920296" sldId="323"/>
        </pc:sldMkLst>
      </pc:sldChg>
      <pc:sldChg chg="addSp delSp modSp new mod ord">
        <pc:chgData name="Dunne, Patrick J" userId="dc1a87ca-e204-404d-ace5-f837b74918e4" providerId="ADAL" clId="{49B74922-5BA6-584F-81B9-09278EA1CB1C}" dt="2025-02-11T15:56:34.575" v="8075" actId="20577"/>
        <pc:sldMkLst>
          <pc:docMk/>
          <pc:sldMk cId="2529762601" sldId="324"/>
        </pc:sldMkLst>
      </pc:sldChg>
      <pc:sldChg chg="addSp delSp modSp new mod">
        <pc:chgData name="Dunne, Patrick J" userId="dc1a87ca-e204-404d-ace5-f837b74918e4" providerId="ADAL" clId="{49B74922-5BA6-584F-81B9-09278EA1CB1C}" dt="2025-02-11T14:58:52.211" v="7937" actId="20577"/>
        <pc:sldMkLst>
          <pc:docMk/>
          <pc:sldMk cId="2825925816" sldId="325"/>
        </pc:sldMkLst>
      </pc:sldChg>
      <pc:sldChg chg="modSp add mod">
        <pc:chgData name="Dunne, Patrick J" userId="dc1a87ca-e204-404d-ace5-f837b74918e4" providerId="ADAL" clId="{49B74922-5BA6-584F-81B9-09278EA1CB1C}" dt="2025-02-12T08:45:55.767" v="8080" actId="20577"/>
        <pc:sldMkLst>
          <pc:docMk/>
          <pc:sldMk cId="1527496665" sldId="326"/>
        </pc:sldMkLst>
      </pc:sldChg>
    </pc:docChg>
  </pc:docChgLst>
  <pc:docChgLst>
    <pc:chgData name="Dunne, Patrick J" userId="dc1a87ca-e204-404d-ace5-f837b74918e4" providerId="ADAL" clId="{1AEEA8B5-FD65-5143-9404-50CADAD5269E}"/>
    <pc:docChg chg="undo custSel addSld delSld modSld sldOrd">
      <pc:chgData name="Dunne, Patrick J" userId="dc1a87ca-e204-404d-ace5-f837b74918e4" providerId="ADAL" clId="{1AEEA8B5-FD65-5143-9404-50CADAD5269E}" dt="2025-02-19T08:41:06.800" v="8382" actId="113"/>
      <pc:docMkLst>
        <pc:docMk/>
      </pc:docMkLst>
      <pc:sldChg chg="modSp mod">
        <pc:chgData name="Dunne, Patrick J" userId="dc1a87ca-e204-404d-ace5-f837b74918e4" providerId="ADAL" clId="{1AEEA8B5-FD65-5143-9404-50CADAD5269E}" dt="2025-02-19T08:32:41.897" v="8340" actId="20577"/>
        <pc:sldMkLst>
          <pc:docMk/>
          <pc:sldMk cId="2728557564" sldId="256"/>
        </pc:sldMkLst>
        <pc:spChg chg="mod">
          <ac:chgData name="Dunne, Patrick J" userId="dc1a87ca-e204-404d-ace5-f837b74918e4" providerId="ADAL" clId="{1AEEA8B5-FD65-5143-9404-50CADAD5269E}" dt="2025-02-19T08:32:41.897" v="8340" actId="20577"/>
          <ac:spMkLst>
            <pc:docMk/>
            <pc:sldMk cId="2728557564" sldId="256"/>
            <ac:spMk id="3" creationId="{6C5F6F5F-6ADB-06BB-06A0-574E78E6CE67}"/>
          </ac:spMkLst>
        </pc:spChg>
      </pc:sldChg>
      <pc:sldChg chg="modSp mod">
        <pc:chgData name="Dunne, Patrick J" userId="dc1a87ca-e204-404d-ace5-f837b74918e4" providerId="ADAL" clId="{1AEEA8B5-FD65-5143-9404-50CADAD5269E}" dt="2025-02-17T14:25:57.781" v="312" actId="20577"/>
        <pc:sldMkLst>
          <pc:docMk/>
          <pc:sldMk cId="267190456" sldId="286"/>
        </pc:sldMkLst>
        <pc:spChg chg="mod">
          <ac:chgData name="Dunne, Patrick J" userId="dc1a87ca-e204-404d-ace5-f837b74918e4" providerId="ADAL" clId="{1AEEA8B5-FD65-5143-9404-50CADAD5269E}" dt="2025-02-17T14:25:57.781" v="312" actId="20577"/>
          <ac:spMkLst>
            <pc:docMk/>
            <pc:sldMk cId="267190456" sldId="286"/>
            <ac:spMk id="3" creationId="{D401867D-E2AD-C30E-0EA2-B01434BE579E}"/>
          </ac:spMkLst>
        </pc:spChg>
      </pc:sldChg>
      <pc:sldChg chg="del">
        <pc:chgData name="Dunne, Patrick J" userId="dc1a87ca-e204-404d-ace5-f837b74918e4" providerId="ADAL" clId="{1AEEA8B5-FD65-5143-9404-50CADAD5269E}" dt="2025-02-17T14:23:54.445" v="3" actId="2696"/>
        <pc:sldMkLst>
          <pc:docMk/>
          <pc:sldMk cId="1245166358" sldId="309"/>
        </pc:sldMkLst>
      </pc:sldChg>
      <pc:sldChg chg="addSp delSp modSp new mod modClrScheme chgLayout">
        <pc:chgData name="Dunne, Patrick J" userId="dc1a87ca-e204-404d-ace5-f837b74918e4" providerId="ADAL" clId="{1AEEA8B5-FD65-5143-9404-50CADAD5269E}" dt="2025-02-17T14:30:15.145" v="328" actId="20577"/>
        <pc:sldMkLst>
          <pc:docMk/>
          <pc:sldMk cId="4083771616" sldId="309"/>
        </pc:sldMkLst>
        <pc:spChg chg="mod ord">
          <ac:chgData name="Dunne, Patrick J" userId="dc1a87ca-e204-404d-ace5-f837b74918e4" providerId="ADAL" clId="{1AEEA8B5-FD65-5143-9404-50CADAD5269E}" dt="2025-02-17T14:29:49.923" v="314" actId="700"/>
          <ac:spMkLst>
            <pc:docMk/>
            <pc:sldMk cId="4083771616" sldId="309"/>
            <ac:spMk id="4" creationId="{6EE4EBC5-B036-DA30-778B-C87A02A7563E}"/>
          </ac:spMkLst>
        </pc:spChg>
        <pc:spChg chg="add mod ord">
          <ac:chgData name="Dunne, Patrick J" userId="dc1a87ca-e204-404d-ace5-f837b74918e4" providerId="ADAL" clId="{1AEEA8B5-FD65-5143-9404-50CADAD5269E}" dt="2025-02-17T14:30:15.145" v="328" actId="20577"/>
          <ac:spMkLst>
            <pc:docMk/>
            <pc:sldMk cId="4083771616" sldId="309"/>
            <ac:spMk id="6" creationId="{5D548942-7BE8-1FEF-25B2-6003A3110FE0}"/>
          </ac:spMkLst>
        </pc:spChg>
        <pc:spChg chg="add mod ord">
          <ac:chgData name="Dunne, Patrick J" userId="dc1a87ca-e204-404d-ace5-f837b74918e4" providerId="ADAL" clId="{1AEEA8B5-FD65-5143-9404-50CADAD5269E}" dt="2025-02-17T14:29:49.923" v="314" actId="700"/>
          <ac:spMkLst>
            <pc:docMk/>
            <pc:sldMk cId="4083771616" sldId="309"/>
            <ac:spMk id="7" creationId="{8DA0A40A-ECCB-42A2-E6C5-7718FBE172A1}"/>
          </ac:spMkLst>
        </pc:spChg>
      </pc:sldChg>
      <pc:sldChg chg="addSp delSp modSp new mod modTransition modClrScheme modAnim chgLayout">
        <pc:chgData name="Dunne, Patrick J" userId="dc1a87ca-e204-404d-ace5-f837b74918e4" providerId="ADAL" clId="{1AEEA8B5-FD65-5143-9404-50CADAD5269E}" dt="2025-02-19T08:38:34.775" v="8380"/>
        <pc:sldMkLst>
          <pc:docMk/>
          <pc:sldMk cId="1003423992" sldId="310"/>
        </pc:sldMkLst>
      </pc:sldChg>
      <pc:sldChg chg="del">
        <pc:chgData name="Dunne, Patrick J" userId="dc1a87ca-e204-404d-ace5-f837b74918e4" providerId="ADAL" clId="{1AEEA8B5-FD65-5143-9404-50CADAD5269E}" dt="2025-02-17T14:23:53.920" v="1" actId="2696"/>
        <pc:sldMkLst>
          <pc:docMk/>
          <pc:sldMk cId="3202315538" sldId="310"/>
        </pc:sldMkLst>
      </pc:sldChg>
      <pc:sldChg chg="addSp delSp modSp new mod">
        <pc:chgData name="Dunne, Patrick J" userId="dc1a87ca-e204-404d-ace5-f837b74918e4" providerId="ADAL" clId="{1AEEA8B5-FD65-5143-9404-50CADAD5269E}" dt="2025-02-17T14:38:22.996" v="1126" actId="20577"/>
        <pc:sldMkLst>
          <pc:docMk/>
          <pc:sldMk cId="1753088935" sldId="311"/>
        </pc:sldMkLst>
      </pc:sldChg>
      <pc:sldChg chg="del">
        <pc:chgData name="Dunne, Patrick J" userId="dc1a87ca-e204-404d-ace5-f837b74918e4" providerId="ADAL" clId="{1AEEA8B5-FD65-5143-9404-50CADAD5269E}" dt="2025-02-17T14:23:54.184" v="2" actId="2696"/>
        <pc:sldMkLst>
          <pc:docMk/>
          <pc:sldMk cId="4140855532" sldId="311"/>
        </pc:sldMkLst>
      </pc:sldChg>
      <pc:sldChg chg="modSp add mod ord modTransition">
        <pc:chgData name="Dunne, Patrick J" userId="dc1a87ca-e204-404d-ace5-f837b74918e4" providerId="ADAL" clId="{1AEEA8B5-FD65-5143-9404-50CADAD5269E}" dt="2025-02-19T08:38:13.198" v="8379"/>
        <pc:sldMkLst>
          <pc:docMk/>
          <pc:sldMk cId="2669129648" sldId="312"/>
        </pc:sldMkLst>
      </pc:sldChg>
      <pc:sldChg chg="del">
        <pc:chgData name="Dunne, Patrick J" userId="dc1a87ca-e204-404d-ace5-f837b74918e4" providerId="ADAL" clId="{1AEEA8B5-FD65-5143-9404-50CADAD5269E}" dt="2025-02-17T14:23:54.635" v="4" actId="2696"/>
        <pc:sldMkLst>
          <pc:docMk/>
          <pc:sldMk cId="3297361620" sldId="312"/>
        </pc:sldMkLst>
      </pc:sldChg>
      <pc:sldChg chg="del">
        <pc:chgData name="Dunne, Patrick J" userId="dc1a87ca-e204-404d-ace5-f837b74918e4" providerId="ADAL" clId="{1AEEA8B5-FD65-5143-9404-50CADAD5269E}" dt="2025-02-17T14:23:54.886" v="5" actId="2696"/>
        <pc:sldMkLst>
          <pc:docMk/>
          <pc:sldMk cId="1262525621" sldId="313"/>
        </pc:sldMkLst>
      </pc:sldChg>
      <pc:sldChg chg="modSp add mod ord">
        <pc:chgData name="Dunne, Patrick J" userId="dc1a87ca-e204-404d-ace5-f837b74918e4" providerId="ADAL" clId="{1AEEA8B5-FD65-5143-9404-50CADAD5269E}" dt="2025-02-19T08:36:49.026" v="8373" actId="20577"/>
        <pc:sldMkLst>
          <pc:docMk/>
          <pc:sldMk cId="1374128521" sldId="313"/>
        </pc:sldMkLst>
      </pc:sldChg>
      <pc:sldChg chg="del">
        <pc:chgData name="Dunne, Patrick J" userId="dc1a87ca-e204-404d-ace5-f837b74918e4" providerId="ADAL" clId="{1AEEA8B5-FD65-5143-9404-50CADAD5269E}" dt="2025-02-17T14:23:55.044" v="6" actId="2696"/>
        <pc:sldMkLst>
          <pc:docMk/>
          <pc:sldMk cId="1750887170" sldId="314"/>
        </pc:sldMkLst>
      </pc:sldChg>
      <pc:sldChg chg="addSp delSp modSp new mod">
        <pc:chgData name="Dunne, Patrick J" userId="dc1a87ca-e204-404d-ace5-f837b74918e4" providerId="ADAL" clId="{1AEEA8B5-FD65-5143-9404-50CADAD5269E}" dt="2025-02-17T14:51:21.770" v="2263" actId="20577"/>
        <pc:sldMkLst>
          <pc:docMk/>
          <pc:sldMk cId="1943040255" sldId="314"/>
        </pc:sldMkLst>
      </pc:sldChg>
      <pc:sldChg chg="del">
        <pc:chgData name="Dunne, Patrick J" userId="dc1a87ca-e204-404d-ace5-f837b74918e4" providerId="ADAL" clId="{1AEEA8B5-FD65-5143-9404-50CADAD5269E}" dt="2025-02-17T14:23:55.197" v="7" actId="2696"/>
        <pc:sldMkLst>
          <pc:docMk/>
          <pc:sldMk cId="399537384" sldId="315"/>
        </pc:sldMkLst>
      </pc:sldChg>
      <pc:sldChg chg="modSp add mod">
        <pc:chgData name="Dunne, Patrick J" userId="dc1a87ca-e204-404d-ace5-f837b74918e4" providerId="ADAL" clId="{1AEEA8B5-FD65-5143-9404-50CADAD5269E}" dt="2025-02-17T14:49:47.867" v="2108" actId="1076"/>
        <pc:sldMkLst>
          <pc:docMk/>
          <pc:sldMk cId="2501712548" sldId="315"/>
        </pc:sldMkLst>
      </pc:sldChg>
      <pc:sldChg chg="addSp delSp modSp new mod">
        <pc:chgData name="Dunne, Patrick J" userId="dc1a87ca-e204-404d-ace5-f837b74918e4" providerId="ADAL" clId="{1AEEA8B5-FD65-5143-9404-50CADAD5269E}" dt="2025-02-17T15:00:54.923" v="2781" actId="5793"/>
        <pc:sldMkLst>
          <pc:docMk/>
          <pc:sldMk cId="812521896" sldId="316"/>
        </pc:sldMkLst>
      </pc:sldChg>
      <pc:sldChg chg="del">
        <pc:chgData name="Dunne, Patrick J" userId="dc1a87ca-e204-404d-ace5-f837b74918e4" providerId="ADAL" clId="{1AEEA8B5-FD65-5143-9404-50CADAD5269E}" dt="2025-02-17T14:23:55.565" v="8" actId="2696"/>
        <pc:sldMkLst>
          <pc:docMk/>
          <pc:sldMk cId="2966183525" sldId="316"/>
        </pc:sldMkLst>
      </pc:sldChg>
      <pc:sldChg chg="addSp delSp modSp add mod">
        <pc:chgData name="Dunne, Patrick J" userId="dc1a87ca-e204-404d-ace5-f837b74918e4" providerId="ADAL" clId="{1AEEA8B5-FD65-5143-9404-50CADAD5269E}" dt="2025-02-18T10:25:16.434" v="3450" actId="20577"/>
        <pc:sldMkLst>
          <pc:docMk/>
          <pc:sldMk cId="487402463" sldId="317"/>
        </pc:sldMkLst>
      </pc:sldChg>
      <pc:sldChg chg="del">
        <pc:chgData name="Dunne, Patrick J" userId="dc1a87ca-e204-404d-ace5-f837b74918e4" providerId="ADAL" clId="{1AEEA8B5-FD65-5143-9404-50CADAD5269E}" dt="2025-02-17T14:23:55.850" v="9" actId="2696"/>
        <pc:sldMkLst>
          <pc:docMk/>
          <pc:sldMk cId="2273906419" sldId="317"/>
        </pc:sldMkLst>
      </pc:sldChg>
      <pc:sldChg chg="delSp modSp add mod ord">
        <pc:chgData name="Dunne, Patrick J" userId="dc1a87ca-e204-404d-ace5-f837b74918e4" providerId="ADAL" clId="{1AEEA8B5-FD65-5143-9404-50CADAD5269E}" dt="2025-02-17T15:08:31.745" v="2861" actId="1037"/>
        <pc:sldMkLst>
          <pc:docMk/>
          <pc:sldMk cId="699761004" sldId="318"/>
        </pc:sldMkLst>
      </pc:sldChg>
      <pc:sldChg chg="del">
        <pc:chgData name="Dunne, Patrick J" userId="dc1a87ca-e204-404d-ace5-f837b74918e4" providerId="ADAL" clId="{1AEEA8B5-FD65-5143-9404-50CADAD5269E}" dt="2025-02-17T14:23:56.075" v="10" actId="2696"/>
        <pc:sldMkLst>
          <pc:docMk/>
          <pc:sldMk cId="1273267581" sldId="318"/>
        </pc:sldMkLst>
      </pc:sldChg>
      <pc:sldChg chg="del">
        <pc:chgData name="Dunne, Patrick J" userId="dc1a87ca-e204-404d-ace5-f837b74918e4" providerId="ADAL" clId="{1AEEA8B5-FD65-5143-9404-50CADAD5269E}" dt="2025-02-17T14:23:56.345" v="11" actId="2696"/>
        <pc:sldMkLst>
          <pc:docMk/>
          <pc:sldMk cId="3146608450" sldId="319"/>
        </pc:sldMkLst>
      </pc:sldChg>
      <pc:sldChg chg="addSp delSp modSp new mod modClrScheme chgLayout">
        <pc:chgData name="Dunne, Patrick J" userId="dc1a87ca-e204-404d-ace5-f837b74918e4" providerId="ADAL" clId="{1AEEA8B5-FD65-5143-9404-50CADAD5269E}" dt="2025-02-17T15:33:48.718" v="2887" actId="20577"/>
        <pc:sldMkLst>
          <pc:docMk/>
          <pc:sldMk cId="3996257471" sldId="319"/>
        </pc:sldMkLst>
      </pc:sldChg>
      <pc:sldChg chg="del">
        <pc:chgData name="Dunne, Patrick J" userId="dc1a87ca-e204-404d-ace5-f837b74918e4" providerId="ADAL" clId="{1AEEA8B5-FD65-5143-9404-50CADAD5269E}" dt="2025-02-17T14:23:56.702" v="12" actId="2696"/>
        <pc:sldMkLst>
          <pc:docMk/>
          <pc:sldMk cId="468400958" sldId="320"/>
        </pc:sldMkLst>
      </pc:sldChg>
      <pc:sldChg chg="addSp delSp modSp new mod modClrScheme chgLayout">
        <pc:chgData name="Dunne, Patrick J" userId="dc1a87ca-e204-404d-ace5-f837b74918e4" providerId="ADAL" clId="{1AEEA8B5-FD65-5143-9404-50CADAD5269E}" dt="2025-02-18T09:56:28.576" v="2954" actId="20577"/>
        <pc:sldMkLst>
          <pc:docMk/>
          <pc:sldMk cId="709963266" sldId="320"/>
        </pc:sldMkLst>
      </pc:sldChg>
      <pc:sldChg chg="addSp delSp modSp new mod modClrScheme chgLayout">
        <pc:chgData name="Dunne, Patrick J" userId="dc1a87ca-e204-404d-ace5-f837b74918e4" providerId="ADAL" clId="{1AEEA8B5-FD65-5143-9404-50CADAD5269E}" dt="2025-02-18T10:04:10.051" v="3163" actId="1076"/>
        <pc:sldMkLst>
          <pc:docMk/>
          <pc:sldMk cId="2775238134" sldId="321"/>
        </pc:sldMkLst>
      </pc:sldChg>
      <pc:sldChg chg="del">
        <pc:chgData name="Dunne, Patrick J" userId="dc1a87ca-e204-404d-ace5-f837b74918e4" providerId="ADAL" clId="{1AEEA8B5-FD65-5143-9404-50CADAD5269E}" dt="2025-02-17T14:23:56.981" v="13" actId="2696"/>
        <pc:sldMkLst>
          <pc:docMk/>
          <pc:sldMk cId="3482477372" sldId="321"/>
        </pc:sldMkLst>
      </pc:sldChg>
      <pc:sldChg chg="addSp delSp modSp new mod modClrScheme chgLayout">
        <pc:chgData name="Dunne, Patrick J" userId="dc1a87ca-e204-404d-ace5-f837b74918e4" providerId="ADAL" clId="{1AEEA8B5-FD65-5143-9404-50CADAD5269E}" dt="2025-02-18T10:26:05.781" v="3485" actId="20577"/>
        <pc:sldMkLst>
          <pc:docMk/>
          <pc:sldMk cId="262297107" sldId="322"/>
        </pc:sldMkLst>
      </pc:sldChg>
      <pc:sldChg chg="del">
        <pc:chgData name="Dunne, Patrick J" userId="dc1a87ca-e204-404d-ace5-f837b74918e4" providerId="ADAL" clId="{1AEEA8B5-FD65-5143-9404-50CADAD5269E}" dt="2025-02-17T14:23:57.395" v="14" actId="2696"/>
        <pc:sldMkLst>
          <pc:docMk/>
          <pc:sldMk cId="3454613486" sldId="322"/>
        </pc:sldMkLst>
      </pc:sldChg>
      <pc:sldChg chg="addSp delSp modSp new mod modClrScheme chgLayout">
        <pc:chgData name="Dunne, Patrick J" userId="dc1a87ca-e204-404d-ace5-f837b74918e4" providerId="ADAL" clId="{1AEEA8B5-FD65-5143-9404-50CADAD5269E}" dt="2025-02-18T11:15:38.415" v="5206" actId="20577"/>
        <pc:sldMkLst>
          <pc:docMk/>
          <pc:sldMk cId="55402217" sldId="323"/>
        </pc:sldMkLst>
      </pc:sldChg>
      <pc:sldChg chg="del">
        <pc:chgData name="Dunne, Patrick J" userId="dc1a87ca-e204-404d-ace5-f837b74918e4" providerId="ADAL" clId="{1AEEA8B5-FD65-5143-9404-50CADAD5269E}" dt="2025-02-17T14:23:58.223" v="16" actId="2696"/>
        <pc:sldMkLst>
          <pc:docMk/>
          <pc:sldMk cId="4036920296" sldId="323"/>
        </pc:sldMkLst>
      </pc:sldChg>
      <pc:sldChg chg="addSp delSp modSp new mod modClrScheme chgLayout">
        <pc:chgData name="Dunne, Patrick J" userId="dc1a87ca-e204-404d-ace5-f837b74918e4" providerId="ADAL" clId="{1AEEA8B5-FD65-5143-9404-50CADAD5269E}" dt="2025-02-18T10:30:28.015" v="3914" actId="20577"/>
        <pc:sldMkLst>
          <pc:docMk/>
          <pc:sldMk cId="36542771" sldId="324"/>
        </pc:sldMkLst>
        <pc:spChg chg="mod ord">
          <ac:chgData name="Dunne, Patrick J" userId="dc1a87ca-e204-404d-ace5-f837b74918e4" providerId="ADAL" clId="{1AEEA8B5-FD65-5143-9404-50CADAD5269E}" dt="2025-02-18T10:28:51.168" v="3506" actId="700"/>
          <ac:spMkLst>
            <pc:docMk/>
            <pc:sldMk cId="36542771" sldId="324"/>
            <ac:spMk id="2" creationId="{F72F9946-5A6A-630B-BC7F-0B02B7420161}"/>
          </ac:spMkLst>
        </pc:spChg>
        <pc:spChg chg="add mod ord">
          <ac:chgData name="Dunne, Patrick J" userId="dc1a87ca-e204-404d-ace5-f837b74918e4" providerId="ADAL" clId="{1AEEA8B5-FD65-5143-9404-50CADAD5269E}" dt="2025-02-18T10:28:55.789" v="3519" actId="20577"/>
          <ac:spMkLst>
            <pc:docMk/>
            <pc:sldMk cId="36542771" sldId="324"/>
            <ac:spMk id="5" creationId="{A0AC447B-3D7A-90F4-70E1-BA713E52BEA2}"/>
          </ac:spMkLst>
        </pc:spChg>
      </pc:sldChg>
      <pc:sldChg chg="del">
        <pc:chgData name="Dunne, Patrick J" userId="dc1a87ca-e204-404d-ace5-f837b74918e4" providerId="ADAL" clId="{1AEEA8B5-FD65-5143-9404-50CADAD5269E}" dt="2025-02-17T14:23:57.858" v="15" actId="2696"/>
        <pc:sldMkLst>
          <pc:docMk/>
          <pc:sldMk cId="2529762601" sldId="324"/>
        </pc:sldMkLst>
      </pc:sldChg>
      <pc:sldChg chg="del">
        <pc:chgData name="Dunne, Patrick J" userId="dc1a87ca-e204-404d-ace5-f837b74918e4" providerId="ADAL" clId="{1AEEA8B5-FD65-5143-9404-50CADAD5269E}" dt="2025-02-17T14:24:01" v="17" actId="2696"/>
        <pc:sldMkLst>
          <pc:docMk/>
          <pc:sldMk cId="2825925816" sldId="325"/>
        </pc:sldMkLst>
      </pc:sldChg>
      <pc:sldChg chg="addSp delSp modSp new mod modClrScheme chgLayout">
        <pc:chgData name="Dunne, Patrick J" userId="dc1a87ca-e204-404d-ace5-f837b74918e4" providerId="ADAL" clId="{1AEEA8B5-FD65-5143-9404-50CADAD5269E}" dt="2025-02-18T11:14:48.924" v="5178" actId="478"/>
        <pc:sldMkLst>
          <pc:docMk/>
          <pc:sldMk cId="2988858884" sldId="325"/>
        </pc:sldMkLst>
      </pc:sldChg>
      <pc:sldChg chg="del">
        <pc:chgData name="Dunne, Patrick J" userId="dc1a87ca-e204-404d-ace5-f837b74918e4" providerId="ADAL" clId="{1AEEA8B5-FD65-5143-9404-50CADAD5269E}" dt="2025-02-17T14:23:53.438" v="0" actId="2696"/>
        <pc:sldMkLst>
          <pc:docMk/>
          <pc:sldMk cId="1527496665" sldId="326"/>
        </pc:sldMkLst>
      </pc:sldChg>
      <pc:sldChg chg="addSp delSp modSp new mod">
        <pc:chgData name="Dunne, Patrick J" userId="dc1a87ca-e204-404d-ace5-f837b74918e4" providerId="ADAL" clId="{1AEEA8B5-FD65-5143-9404-50CADAD5269E}" dt="2025-02-19T08:41:06.800" v="8382" actId="113"/>
        <pc:sldMkLst>
          <pc:docMk/>
          <pc:sldMk cId="4138853974" sldId="326"/>
        </pc:sldMkLst>
      </pc:sldChg>
      <pc:sldChg chg="addSp delSp modSp new mod">
        <pc:chgData name="Dunne, Patrick J" userId="dc1a87ca-e204-404d-ace5-f837b74918e4" providerId="ADAL" clId="{1AEEA8B5-FD65-5143-9404-50CADAD5269E}" dt="2025-02-18T12:35:36.557" v="6495" actId="14100"/>
        <pc:sldMkLst>
          <pc:docMk/>
          <pc:sldMk cId="2878084371" sldId="327"/>
        </pc:sldMkLst>
      </pc:sldChg>
      <pc:sldChg chg="addSp delSp modSp new mod">
        <pc:chgData name="Dunne, Patrick J" userId="dc1a87ca-e204-404d-ace5-f837b74918e4" providerId="ADAL" clId="{1AEEA8B5-FD65-5143-9404-50CADAD5269E}" dt="2025-02-18T12:40:14.114" v="6943" actId="20577"/>
        <pc:sldMkLst>
          <pc:docMk/>
          <pc:sldMk cId="3224722246" sldId="328"/>
        </pc:sldMkLst>
      </pc:sldChg>
      <pc:sldChg chg="addSp delSp modSp new mod">
        <pc:chgData name="Dunne, Patrick J" userId="dc1a87ca-e204-404d-ace5-f837b74918e4" providerId="ADAL" clId="{1AEEA8B5-FD65-5143-9404-50CADAD5269E}" dt="2025-02-18T12:51:26.636" v="8324" actId="20577"/>
        <pc:sldMkLst>
          <pc:docMk/>
          <pc:sldMk cId="2793904749" sldId="329"/>
        </pc:sldMkLst>
      </pc:sldChg>
      <pc:sldChg chg="modSp new mod">
        <pc:chgData name="Dunne, Patrick J" userId="dc1a87ca-e204-404d-ace5-f837b74918e4" providerId="ADAL" clId="{1AEEA8B5-FD65-5143-9404-50CADAD5269E}" dt="2025-02-18T12:32:47.073" v="6179" actId="20577"/>
        <pc:sldMkLst>
          <pc:docMk/>
          <pc:sldMk cId="301734307" sldId="330"/>
        </pc:sldMkLst>
      </pc:sldChg>
      <pc:sldChg chg="addSp delSp modSp new mod">
        <pc:chgData name="Dunne, Patrick J" userId="dc1a87ca-e204-404d-ace5-f837b74918e4" providerId="ADAL" clId="{1AEEA8B5-FD65-5143-9404-50CADAD5269E}" dt="2025-02-18T12:44:03.369" v="7336" actId="20577"/>
        <pc:sldMkLst>
          <pc:docMk/>
          <pc:sldMk cId="1159694277" sldId="331"/>
        </pc:sldMkLst>
      </pc:sldChg>
      <pc:sldChg chg="addSp delSp modSp new mod">
        <pc:chgData name="Dunne, Patrick J" userId="dc1a87ca-e204-404d-ace5-f837b74918e4" providerId="ADAL" clId="{1AEEA8B5-FD65-5143-9404-50CADAD5269E}" dt="2025-02-18T12:48:00.377" v="7935" actId="20577"/>
        <pc:sldMkLst>
          <pc:docMk/>
          <pc:sldMk cId="3739310030" sldId="332"/>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E0D2A8-8F95-47C2-ABE1-A779F5A43C98}" type="datetimeFigureOut">
              <a:rPr lang="en-US" smtClean="0"/>
              <a:t>3/3/25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77663E2-27CE-4C79-91D3-7F5C4262D57F}" type="slidenum">
              <a:rPr lang="en-US" smtClean="0"/>
              <a:t>‹#›</a:t>
            </a:fld>
            <a:endParaRPr lang="en-US"/>
          </a:p>
        </p:txBody>
      </p:sp>
    </p:spTree>
    <p:extLst>
      <p:ext uri="{BB962C8B-B14F-4D97-AF65-F5344CB8AC3E}">
        <p14:creationId xmlns:p14="http://schemas.microsoft.com/office/powerpoint/2010/main" val="1230559577"/>
      </p:ext>
    </p:extLst>
  </p:cSld>
  <p:clrMap bg1="lt1" tx1="dk1" bg2="lt2" tx2="dk2" accent1="accent1" accent2="accent2" accent3="accent3" accent4="accent4" accent5="accent5" accent6="accent6" hlink="hlink" folHlink="folHlink"/>
  <p:notesStyle>
    <a:lvl1pPr marL="0" algn="l" defTabSz="914353" rtl="0" eaLnBrk="1" latinLnBrk="0" hangingPunct="1">
      <a:defRPr sz="1200" kern="1200">
        <a:solidFill>
          <a:schemeClr val="tx1"/>
        </a:solidFill>
        <a:latin typeface="+mn-lt"/>
        <a:ea typeface="+mn-ea"/>
        <a:cs typeface="+mn-cs"/>
      </a:defRPr>
    </a:lvl1pPr>
    <a:lvl2pPr marL="457177" algn="l" defTabSz="914353" rtl="0" eaLnBrk="1" latinLnBrk="0" hangingPunct="1">
      <a:defRPr sz="1200" kern="1200">
        <a:solidFill>
          <a:schemeClr val="tx1"/>
        </a:solidFill>
        <a:latin typeface="+mn-lt"/>
        <a:ea typeface="+mn-ea"/>
        <a:cs typeface="+mn-cs"/>
      </a:defRPr>
    </a:lvl2pPr>
    <a:lvl3pPr marL="914353" algn="l" defTabSz="914353" rtl="0" eaLnBrk="1" latinLnBrk="0" hangingPunct="1">
      <a:defRPr sz="1200" kern="1200">
        <a:solidFill>
          <a:schemeClr val="tx1"/>
        </a:solidFill>
        <a:latin typeface="+mn-lt"/>
        <a:ea typeface="+mn-ea"/>
        <a:cs typeface="+mn-cs"/>
      </a:defRPr>
    </a:lvl3pPr>
    <a:lvl4pPr marL="1371530" algn="l" defTabSz="914353" rtl="0" eaLnBrk="1" latinLnBrk="0" hangingPunct="1">
      <a:defRPr sz="1200" kern="1200">
        <a:solidFill>
          <a:schemeClr val="tx1"/>
        </a:solidFill>
        <a:latin typeface="+mn-lt"/>
        <a:ea typeface="+mn-ea"/>
        <a:cs typeface="+mn-cs"/>
      </a:defRPr>
    </a:lvl4pPr>
    <a:lvl5pPr marL="1828706" algn="l" defTabSz="914353" rtl="0" eaLnBrk="1" latinLnBrk="0" hangingPunct="1">
      <a:defRPr sz="1200" kern="1200">
        <a:solidFill>
          <a:schemeClr val="tx1"/>
        </a:solidFill>
        <a:latin typeface="+mn-lt"/>
        <a:ea typeface="+mn-ea"/>
        <a:cs typeface="+mn-cs"/>
      </a:defRPr>
    </a:lvl5pPr>
    <a:lvl6pPr marL="2285883" algn="l" defTabSz="914353" rtl="0" eaLnBrk="1" latinLnBrk="0" hangingPunct="1">
      <a:defRPr sz="1200" kern="1200">
        <a:solidFill>
          <a:schemeClr val="tx1"/>
        </a:solidFill>
        <a:latin typeface="+mn-lt"/>
        <a:ea typeface="+mn-ea"/>
        <a:cs typeface="+mn-cs"/>
      </a:defRPr>
    </a:lvl6pPr>
    <a:lvl7pPr marL="2743060" algn="l" defTabSz="914353" rtl="0" eaLnBrk="1" latinLnBrk="0" hangingPunct="1">
      <a:defRPr sz="1200" kern="1200">
        <a:solidFill>
          <a:schemeClr val="tx1"/>
        </a:solidFill>
        <a:latin typeface="+mn-lt"/>
        <a:ea typeface="+mn-ea"/>
        <a:cs typeface="+mn-cs"/>
      </a:defRPr>
    </a:lvl7pPr>
    <a:lvl8pPr marL="3200236" algn="l" defTabSz="914353" rtl="0" eaLnBrk="1" latinLnBrk="0" hangingPunct="1">
      <a:defRPr sz="1200" kern="1200">
        <a:solidFill>
          <a:schemeClr val="tx1"/>
        </a:solidFill>
        <a:latin typeface="+mn-lt"/>
        <a:ea typeface="+mn-ea"/>
        <a:cs typeface="+mn-cs"/>
      </a:defRPr>
    </a:lvl8pPr>
    <a:lvl9pPr marL="3657413" algn="l" defTabSz="91435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77663E2-27CE-4C79-91D3-7F5C4262D57F}" type="slidenum">
              <a:rPr lang="en-US" smtClean="0"/>
              <a:t>1</a:t>
            </a:fld>
            <a:endParaRPr lang="en-US"/>
          </a:p>
        </p:txBody>
      </p:sp>
    </p:spTree>
    <p:extLst>
      <p:ext uri="{BB962C8B-B14F-4D97-AF65-F5344CB8AC3E}">
        <p14:creationId xmlns:p14="http://schemas.microsoft.com/office/powerpoint/2010/main" val="10515849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100e89e385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100e89e385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371431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100e89e3854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100e89e3854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533939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100e89e3854_0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100e89e3854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252231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77663E2-27CE-4C79-91D3-7F5C4262D57F}" type="slidenum">
              <a:rPr lang="en-US" smtClean="0"/>
              <a:t>20</a:t>
            </a:fld>
            <a:endParaRPr lang="en-US"/>
          </a:p>
        </p:txBody>
      </p:sp>
    </p:spTree>
    <p:extLst>
      <p:ext uri="{BB962C8B-B14F-4D97-AF65-F5344CB8AC3E}">
        <p14:creationId xmlns:p14="http://schemas.microsoft.com/office/powerpoint/2010/main" val="2997975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100e89e3854_0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100e89e3854_0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10107a2652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10107a2652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100e89e385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100e89e385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100e89e3854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g100e89e3854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100e89e3854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 name="Google Shape;117;g100e89e3854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a:extLst>
            <a:ext uri="{FF2B5EF4-FFF2-40B4-BE49-F238E27FC236}">
              <a16:creationId xmlns:a16="http://schemas.microsoft.com/office/drawing/2014/main" id="{A79F8837-53DB-0043-E3C2-CED4359190CA}"/>
            </a:ext>
          </a:extLst>
        </p:cNvPr>
        <p:cNvGrpSpPr/>
        <p:nvPr/>
      </p:nvGrpSpPr>
      <p:grpSpPr>
        <a:xfrm>
          <a:off x="0" y="0"/>
          <a:ext cx="0" cy="0"/>
          <a:chOff x="0" y="0"/>
          <a:chExt cx="0" cy="0"/>
        </a:xfrm>
      </p:grpSpPr>
      <p:sp>
        <p:nvSpPr>
          <p:cNvPr id="132" name="Google Shape;132;g100e89e3854_0_80:notes">
            <a:extLst>
              <a:ext uri="{FF2B5EF4-FFF2-40B4-BE49-F238E27FC236}">
                <a16:creationId xmlns:a16="http://schemas.microsoft.com/office/drawing/2014/main" id="{39DB6175-3520-31A3-59AB-1000D3D304F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100e89e3854_0_80:notes">
            <a:extLst>
              <a:ext uri="{FF2B5EF4-FFF2-40B4-BE49-F238E27FC236}">
                <a16:creationId xmlns:a16="http://schemas.microsoft.com/office/drawing/2014/main" id="{8A643FA9-8B5A-6098-C57F-CD85116716E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134259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a:extLst>
            <a:ext uri="{FF2B5EF4-FFF2-40B4-BE49-F238E27FC236}">
              <a16:creationId xmlns:a16="http://schemas.microsoft.com/office/drawing/2014/main" id="{C67A9E32-5F97-5B85-88FC-E7E02624388A}"/>
            </a:ext>
          </a:extLst>
        </p:cNvPr>
        <p:cNvGrpSpPr/>
        <p:nvPr/>
      </p:nvGrpSpPr>
      <p:grpSpPr>
        <a:xfrm>
          <a:off x="0" y="0"/>
          <a:ext cx="0" cy="0"/>
          <a:chOff x="0" y="0"/>
          <a:chExt cx="0" cy="0"/>
        </a:xfrm>
      </p:grpSpPr>
      <p:sp>
        <p:nvSpPr>
          <p:cNvPr id="132" name="Google Shape;132;g100e89e3854_0_80:notes">
            <a:extLst>
              <a:ext uri="{FF2B5EF4-FFF2-40B4-BE49-F238E27FC236}">
                <a16:creationId xmlns:a16="http://schemas.microsoft.com/office/drawing/2014/main" id="{9C8D6519-F0F8-4DE7-3D9D-D8320D0B44D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100e89e3854_0_80:notes">
            <a:extLst>
              <a:ext uri="{FF2B5EF4-FFF2-40B4-BE49-F238E27FC236}">
                <a16:creationId xmlns:a16="http://schemas.microsoft.com/office/drawing/2014/main" id="{23ACE958-EBFA-6F57-F26D-59C9C05BBC3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722738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a:extLst>
            <a:ext uri="{FF2B5EF4-FFF2-40B4-BE49-F238E27FC236}">
              <a16:creationId xmlns:a16="http://schemas.microsoft.com/office/drawing/2014/main" id="{00B8D00A-919F-F5D7-0A96-16996F3E15B9}"/>
            </a:ext>
          </a:extLst>
        </p:cNvPr>
        <p:cNvGrpSpPr/>
        <p:nvPr/>
      </p:nvGrpSpPr>
      <p:grpSpPr>
        <a:xfrm>
          <a:off x="0" y="0"/>
          <a:ext cx="0" cy="0"/>
          <a:chOff x="0" y="0"/>
          <a:chExt cx="0" cy="0"/>
        </a:xfrm>
      </p:grpSpPr>
      <p:sp>
        <p:nvSpPr>
          <p:cNvPr id="132" name="Google Shape;132;g100e89e3854_0_80:notes">
            <a:extLst>
              <a:ext uri="{FF2B5EF4-FFF2-40B4-BE49-F238E27FC236}">
                <a16:creationId xmlns:a16="http://schemas.microsoft.com/office/drawing/2014/main" id="{61BD630D-666A-8A67-2B1F-324DFE26907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100e89e3854_0_80:notes">
            <a:extLst>
              <a:ext uri="{FF2B5EF4-FFF2-40B4-BE49-F238E27FC236}">
                <a16:creationId xmlns:a16="http://schemas.microsoft.com/office/drawing/2014/main" id="{6756FEFB-D042-B620-A79C-9DED1B33AFE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114497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10107a26528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10107a26528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bg1"/>
        </a:solidFill>
        <a:effectLst/>
      </p:bgPr>
    </p:bg>
    <p:spTree>
      <p:nvGrpSpPr>
        <p:cNvPr id="1" name=""/>
        <p:cNvGrpSpPr/>
        <p:nvPr/>
      </p:nvGrpSpPr>
      <p:grpSpPr>
        <a:xfrm>
          <a:off x="0" y="0"/>
          <a:ext cx="0" cy="0"/>
          <a:chOff x="0" y="0"/>
          <a:chExt cx="0" cy="0"/>
        </a:xfrm>
      </p:grpSpPr>
      <p:grpSp>
        <p:nvGrpSpPr>
          <p:cNvPr id="23" name="Group 4">
            <a:extLst>
              <a:ext uri="{FF2B5EF4-FFF2-40B4-BE49-F238E27FC236}">
                <a16:creationId xmlns:a16="http://schemas.microsoft.com/office/drawing/2014/main" id="{0C35C447-372A-2538-9C02-9DA22221296C}"/>
              </a:ext>
            </a:extLst>
          </p:cNvPr>
          <p:cNvGrpSpPr>
            <a:grpSpLocks noChangeAspect="1"/>
          </p:cNvGrpSpPr>
          <p:nvPr userDrawn="1"/>
        </p:nvGrpSpPr>
        <p:grpSpPr bwMode="auto">
          <a:xfrm>
            <a:off x="330271" y="327819"/>
            <a:ext cx="3972600" cy="438124"/>
            <a:chOff x="0" y="3473"/>
            <a:chExt cx="15360" cy="1694"/>
          </a:xfrm>
          <a:solidFill>
            <a:schemeClr val="accent1"/>
          </a:solidFill>
        </p:grpSpPr>
        <p:sp>
          <p:nvSpPr>
            <p:cNvPr id="24" name="Freeform 5">
              <a:extLst>
                <a:ext uri="{FF2B5EF4-FFF2-40B4-BE49-F238E27FC236}">
                  <a16:creationId xmlns:a16="http://schemas.microsoft.com/office/drawing/2014/main" id="{CFF1AFD2-F993-B30A-2282-C04F1F65AF00}"/>
                </a:ext>
              </a:extLst>
            </p:cNvPr>
            <p:cNvSpPr>
              <a:spLocks/>
            </p:cNvSpPr>
            <p:nvPr userDrawn="1"/>
          </p:nvSpPr>
          <p:spPr bwMode="auto">
            <a:xfrm>
              <a:off x="14261" y="3473"/>
              <a:ext cx="1099" cy="1694"/>
            </a:xfrm>
            <a:custGeom>
              <a:avLst/>
              <a:gdLst>
                <a:gd name="T0" fmla="*/ 0 w 1099"/>
                <a:gd name="T1" fmla="*/ 0 h 1694"/>
                <a:gd name="T2" fmla="*/ 0 w 1099"/>
                <a:gd name="T3" fmla="*/ 1694 h 1694"/>
                <a:gd name="T4" fmla="*/ 1099 w 1099"/>
                <a:gd name="T5" fmla="*/ 1694 h 1694"/>
                <a:gd name="T6" fmla="*/ 1099 w 1099"/>
                <a:gd name="T7" fmla="*/ 1397 h 1694"/>
                <a:gd name="T8" fmla="*/ 319 w 1099"/>
                <a:gd name="T9" fmla="*/ 1397 h 1694"/>
                <a:gd name="T10" fmla="*/ 319 w 1099"/>
                <a:gd name="T11" fmla="*/ 0 h 1694"/>
                <a:gd name="T12" fmla="*/ 0 w 1099"/>
                <a:gd name="T13" fmla="*/ 0 h 1694"/>
              </a:gdLst>
              <a:ahLst/>
              <a:cxnLst>
                <a:cxn ang="0">
                  <a:pos x="T0" y="T1"/>
                </a:cxn>
                <a:cxn ang="0">
                  <a:pos x="T2" y="T3"/>
                </a:cxn>
                <a:cxn ang="0">
                  <a:pos x="T4" y="T5"/>
                </a:cxn>
                <a:cxn ang="0">
                  <a:pos x="T6" y="T7"/>
                </a:cxn>
                <a:cxn ang="0">
                  <a:pos x="T8" y="T9"/>
                </a:cxn>
                <a:cxn ang="0">
                  <a:pos x="T10" y="T11"/>
                </a:cxn>
                <a:cxn ang="0">
                  <a:pos x="T12" y="T13"/>
                </a:cxn>
              </a:cxnLst>
              <a:rect l="0" t="0" r="r" b="b"/>
              <a:pathLst>
                <a:path w="1099" h="1694">
                  <a:moveTo>
                    <a:pt x="0" y="0"/>
                  </a:moveTo>
                  <a:lnTo>
                    <a:pt x="0" y="1694"/>
                  </a:lnTo>
                  <a:lnTo>
                    <a:pt x="1099" y="1694"/>
                  </a:lnTo>
                  <a:lnTo>
                    <a:pt x="1099" y="1397"/>
                  </a:lnTo>
                  <a:lnTo>
                    <a:pt x="319" y="1397"/>
                  </a:lnTo>
                  <a:lnTo>
                    <a:pt x="319"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5" name="Freeform 6">
              <a:extLst>
                <a:ext uri="{FF2B5EF4-FFF2-40B4-BE49-F238E27FC236}">
                  <a16:creationId xmlns:a16="http://schemas.microsoft.com/office/drawing/2014/main" id="{2F13F474-91EA-0185-733B-62682BD9F6E9}"/>
                </a:ext>
              </a:extLst>
            </p:cNvPr>
            <p:cNvSpPr>
              <a:spLocks noEditPoints="1"/>
            </p:cNvSpPr>
            <p:nvPr userDrawn="1"/>
          </p:nvSpPr>
          <p:spPr bwMode="auto">
            <a:xfrm>
              <a:off x="12002" y="3473"/>
              <a:ext cx="1535" cy="1694"/>
            </a:xfrm>
            <a:custGeom>
              <a:avLst/>
              <a:gdLst>
                <a:gd name="T0" fmla="*/ 556 w 1535"/>
                <a:gd name="T1" fmla="*/ 0 h 1694"/>
                <a:gd name="T2" fmla="*/ 0 w 1535"/>
                <a:gd name="T3" fmla="*/ 1694 h 1694"/>
                <a:gd name="T4" fmla="*/ 337 w 1535"/>
                <a:gd name="T5" fmla="*/ 1694 h 1694"/>
                <a:gd name="T6" fmla="*/ 453 w 1535"/>
                <a:gd name="T7" fmla="*/ 1321 h 1694"/>
                <a:gd name="T8" fmla="*/ 1083 w 1535"/>
                <a:gd name="T9" fmla="*/ 1321 h 1694"/>
                <a:gd name="T10" fmla="*/ 1197 w 1535"/>
                <a:gd name="T11" fmla="*/ 1694 h 1694"/>
                <a:gd name="T12" fmla="*/ 1535 w 1535"/>
                <a:gd name="T13" fmla="*/ 1694 h 1694"/>
                <a:gd name="T14" fmla="*/ 978 w 1535"/>
                <a:gd name="T15" fmla="*/ 0 h 1694"/>
                <a:gd name="T16" fmla="*/ 556 w 1535"/>
                <a:gd name="T17" fmla="*/ 0 h 1694"/>
                <a:gd name="T18" fmla="*/ 768 w 1535"/>
                <a:gd name="T19" fmla="*/ 301 h 1694"/>
                <a:gd name="T20" fmla="*/ 998 w 1535"/>
                <a:gd name="T21" fmla="*/ 1048 h 1694"/>
                <a:gd name="T22" fmla="*/ 536 w 1535"/>
                <a:gd name="T23" fmla="*/ 1048 h 1694"/>
                <a:gd name="T24" fmla="*/ 768 w 1535"/>
                <a:gd name="T25" fmla="*/ 301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35" h="1694">
                  <a:moveTo>
                    <a:pt x="556" y="0"/>
                  </a:moveTo>
                  <a:lnTo>
                    <a:pt x="0" y="1694"/>
                  </a:lnTo>
                  <a:lnTo>
                    <a:pt x="337" y="1694"/>
                  </a:lnTo>
                  <a:lnTo>
                    <a:pt x="453" y="1321"/>
                  </a:lnTo>
                  <a:lnTo>
                    <a:pt x="1083" y="1321"/>
                  </a:lnTo>
                  <a:lnTo>
                    <a:pt x="1197" y="1694"/>
                  </a:lnTo>
                  <a:lnTo>
                    <a:pt x="1535" y="1694"/>
                  </a:lnTo>
                  <a:lnTo>
                    <a:pt x="978" y="0"/>
                  </a:lnTo>
                  <a:lnTo>
                    <a:pt x="556" y="0"/>
                  </a:lnTo>
                  <a:close/>
                  <a:moveTo>
                    <a:pt x="768" y="301"/>
                  </a:moveTo>
                  <a:lnTo>
                    <a:pt x="998" y="1048"/>
                  </a:lnTo>
                  <a:lnTo>
                    <a:pt x="536" y="1048"/>
                  </a:lnTo>
                  <a:lnTo>
                    <a:pt x="768" y="3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6" name="Freeform 7">
              <a:extLst>
                <a:ext uri="{FF2B5EF4-FFF2-40B4-BE49-F238E27FC236}">
                  <a16:creationId xmlns:a16="http://schemas.microsoft.com/office/drawing/2014/main" id="{87072C05-B626-BAF9-5316-96EAB02420F0}"/>
                </a:ext>
              </a:extLst>
            </p:cNvPr>
            <p:cNvSpPr>
              <a:spLocks/>
            </p:cNvSpPr>
            <p:nvPr userDrawn="1"/>
          </p:nvSpPr>
          <p:spPr bwMode="auto">
            <a:xfrm>
              <a:off x="10250" y="3473"/>
              <a:ext cx="1113" cy="1694"/>
            </a:xfrm>
            <a:custGeom>
              <a:avLst/>
              <a:gdLst>
                <a:gd name="T0" fmla="*/ 0 w 1113"/>
                <a:gd name="T1" fmla="*/ 0 h 1694"/>
                <a:gd name="T2" fmla="*/ 0 w 1113"/>
                <a:gd name="T3" fmla="*/ 297 h 1694"/>
                <a:gd name="T4" fmla="*/ 396 w 1113"/>
                <a:gd name="T5" fmla="*/ 297 h 1694"/>
                <a:gd name="T6" fmla="*/ 396 w 1113"/>
                <a:gd name="T7" fmla="*/ 1397 h 1694"/>
                <a:gd name="T8" fmla="*/ 0 w 1113"/>
                <a:gd name="T9" fmla="*/ 1397 h 1694"/>
                <a:gd name="T10" fmla="*/ 0 w 1113"/>
                <a:gd name="T11" fmla="*/ 1694 h 1694"/>
                <a:gd name="T12" fmla="*/ 1113 w 1113"/>
                <a:gd name="T13" fmla="*/ 1694 h 1694"/>
                <a:gd name="T14" fmla="*/ 1113 w 1113"/>
                <a:gd name="T15" fmla="*/ 1397 h 1694"/>
                <a:gd name="T16" fmla="*/ 716 w 1113"/>
                <a:gd name="T17" fmla="*/ 1397 h 1694"/>
                <a:gd name="T18" fmla="*/ 716 w 1113"/>
                <a:gd name="T19" fmla="*/ 297 h 1694"/>
                <a:gd name="T20" fmla="*/ 1113 w 1113"/>
                <a:gd name="T21" fmla="*/ 297 h 1694"/>
                <a:gd name="T22" fmla="*/ 1113 w 1113"/>
                <a:gd name="T23" fmla="*/ 0 h 1694"/>
                <a:gd name="T24" fmla="*/ 0 w 1113"/>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13" h="1694">
                  <a:moveTo>
                    <a:pt x="0" y="0"/>
                  </a:moveTo>
                  <a:lnTo>
                    <a:pt x="0" y="297"/>
                  </a:lnTo>
                  <a:lnTo>
                    <a:pt x="396" y="297"/>
                  </a:lnTo>
                  <a:lnTo>
                    <a:pt x="396" y="1397"/>
                  </a:lnTo>
                  <a:lnTo>
                    <a:pt x="0" y="1397"/>
                  </a:lnTo>
                  <a:lnTo>
                    <a:pt x="0" y="1694"/>
                  </a:lnTo>
                  <a:lnTo>
                    <a:pt x="1113" y="1694"/>
                  </a:lnTo>
                  <a:lnTo>
                    <a:pt x="1113" y="1397"/>
                  </a:lnTo>
                  <a:lnTo>
                    <a:pt x="716" y="1397"/>
                  </a:lnTo>
                  <a:lnTo>
                    <a:pt x="716" y="297"/>
                  </a:lnTo>
                  <a:lnTo>
                    <a:pt x="1113" y="297"/>
                  </a:lnTo>
                  <a:lnTo>
                    <a:pt x="1113"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7" name="Freeform 8">
              <a:extLst>
                <a:ext uri="{FF2B5EF4-FFF2-40B4-BE49-F238E27FC236}">
                  <a16:creationId xmlns:a16="http://schemas.microsoft.com/office/drawing/2014/main" id="{AC6EA6C6-1057-DAC8-2609-B6EB51B72376}"/>
                </a:ext>
              </a:extLst>
            </p:cNvPr>
            <p:cNvSpPr>
              <a:spLocks noEditPoints="1"/>
            </p:cNvSpPr>
            <p:nvPr userDrawn="1"/>
          </p:nvSpPr>
          <p:spPr bwMode="auto">
            <a:xfrm>
              <a:off x="8263" y="3473"/>
              <a:ext cx="1317" cy="1694"/>
            </a:xfrm>
            <a:custGeom>
              <a:avLst/>
              <a:gdLst>
                <a:gd name="T0" fmla="*/ 884 w 932"/>
                <a:gd name="T1" fmla="*/ 372 h 1199"/>
                <a:gd name="T2" fmla="*/ 442 w 932"/>
                <a:gd name="T3" fmla="*/ 0 h 1199"/>
                <a:gd name="T4" fmla="*/ 0 w 932"/>
                <a:gd name="T5" fmla="*/ 0 h 1199"/>
                <a:gd name="T6" fmla="*/ 0 w 932"/>
                <a:gd name="T7" fmla="*/ 1199 h 1199"/>
                <a:gd name="T8" fmla="*/ 227 w 932"/>
                <a:gd name="T9" fmla="*/ 1199 h 1199"/>
                <a:gd name="T10" fmla="*/ 227 w 932"/>
                <a:gd name="T11" fmla="*/ 755 h 1199"/>
                <a:gd name="T12" fmla="*/ 418 w 932"/>
                <a:gd name="T13" fmla="*/ 755 h 1199"/>
                <a:gd name="T14" fmla="*/ 450 w 932"/>
                <a:gd name="T15" fmla="*/ 755 h 1199"/>
                <a:gd name="T16" fmla="*/ 681 w 932"/>
                <a:gd name="T17" fmla="*/ 1199 h 1199"/>
                <a:gd name="T18" fmla="*/ 932 w 932"/>
                <a:gd name="T19" fmla="*/ 1199 h 1199"/>
                <a:gd name="T20" fmla="*/ 676 w 932"/>
                <a:gd name="T21" fmla="*/ 707 h 1199"/>
                <a:gd name="T22" fmla="*/ 884 w 932"/>
                <a:gd name="T23" fmla="*/ 372 h 1199"/>
                <a:gd name="T24" fmla="*/ 645 w 932"/>
                <a:gd name="T25" fmla="*/ 372 h 1199"/>
                <a:gd name="T26" fmla="*/ 418 w 932"/>
                <a:gd name="T27" fmla="*/ 562 h 1199"/>
                <a:gd name="T28" fmla="*/ 227 w 932"/>
                <a:gd name="T29" fmla="*/ 562 h 1199"/>
                <a:gd name="T30" fmla="*/ 227 w 932"/>
                <a:gd name="T31" fmla="*/ 194 h 1199"/>
                <a:gd name="T32" fmla="*/ 418 w 932"/>
                <a:gd name="T33" fmla="*/ 194 h 1199"/>
                <a:gd name="T34" fmla="*/ 645 w 932"/>
                <a:gd name="T35" fmla="*/ 372 h 1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2" h="1199">
                  <a:moveTo>
                    <a:pt x="884" y="372"/>
                  </a:moveTo>
                  <a:cubicBezTo>
                    <a:pt x="884" y="92"/>
                    <a:pt x="693" y="0"/>
                    <a:pt x="442" y="0"/>
                  </a:cubicBezTo>
                  <a:cubicBezTo>
                    <a:pt x="0" y="0"/>
                    <a:pt x="0" y="0"/>
                    <a:pt x="0" y="0"/>
                  </a:cubicBezTo>
                  <a:cubicBezTo>
                    <a:pt x="0" y="1199"/>
                    <a:pt x="0" y="1199"/>
                    <a:pt x="0" y="1199"/>
                  </a:cubicBezTo>
                  <a:cubicBezTo>
                    <a:pt x="227" y="1199"/>
                    <a:pt x="227" y="1199"/>
                    <a:pt x="227" y="1199"/>
                  </a:cubicBezTo>
                  <a:cubicBezTo>
                    <a:pt x="227" y="755"/>
                    <a:pt x="227" y="755"/>
                    <a:pt x="227" y="755"/>
                  </a:cubicBezTo>
                  <a:cubicBezTo>
                    <a:pt x="418" y="755"/>
                    <a:pt x="418" y="755"/>
                    <a:pt x="418" y="755"/>
                  </a:cubicBezTo>
                  <a:cubicBezTo>
                    <a:pt x="429" y="755"/>
                    <a:pt x="439" y="755"/>
                    <a:pt x="450" y="755"/>
                  </a:cubicBezTo>
                  <a:cubicBezTo>
                    <a:pt x="681" y="1199"/>
                    <a:pt x="681" y="1199"/>
                    <a:pt x="681" y="1199"/>
                  </a:cubicBezTo>
                  <a:cubicBezTo>
                    <a:pt x="932" y="1199"/>
                    <a:pt x="932" y="1199"/>
                    <a:pt x="932" y="1199"/>
                  </a:cubicBezTo>
                  <a:cubicBezTo>
                    <a:pt x="676" y="707"/>
                    <a:pt x="676" y="707"/>
                    <a:pt x="676" y="707"/>
                  </a:cubicBezTo>
                  <a:cubicBezTo>
                    <a:pt x="801" y="652"/>
                    <a:pt x="884" y="545"/>
                    <a:pt x="884" y="372"/>
                  </a:cubicBezTo>
                  <a:moveTo>
                    <a:pt x="645" y="372"/>
                  </a:moveTo>
                  <a:cubicBezTo>
                    <a:pt x="645" y="516"/>
                    <a:pt x="562" y="562"/>
                    <a:pt x="418" y="562"/>
                  </a:cubicBezTo>
                  <a:cubicBezTo>
                    <a:pt x="227" y="562"/>
                    <a:pt x="227" y="562"/>
                    <a:pt x="227" y="562"/>
                  </a:cubicBezTo>
                  <a:cubicBezTo>
                    <a:pt x="227" y="194"/>
                    <a:pt x="227" y="194"/>
                    <a:pt x="227" y="194"/>
                  </a:cubicBezTo>
                  <a:cubicBezTo>
                    <a:pt x="418" y="194"/>
                    <a:pt x="418" y="194"/>
                    <a:pt x="418" y="194"/>
                  </a:cubicBezTo>
                  <a:cubicBezTo>
                    <a:pt x="574" y="194"/>
                    <a:pt x="645" y="252"/>
                    <a:pt x="645" y="37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8" name="Freeform 9">
              <a:extLst>
                <a:ext uri="{FF2B5EF4-FFF2-40B4-BE49-F238E27FC236}">
                  <a16:creationId xmlns:a16="http://schemas.microsoft.com/office/drawing/2014/main" id="{4E258757-AB3A-DE10-FDFE-35B9588E9C3E}"/>
                </a:ext>
              </a:extLst>
            </p:cNvPr>
            <p:cNvSpPr>
              <a:spLocks/>
            </p:cNvSpPr>
            <p:nvPr userDrawn="1"/>
          </p:nvSpPr>
          <p:spPr bwMode="auto">
            <a:xfrm>
              <a:off x="6369" y="3473"/>
              <a:ext cx="1098" cy="1694"/>
            </a:xfrm>
            <a:custGeom>
              <a:avLst/>
              <a:gdLst>
                <a:gd name="T0" fmla="*/ 0 w 1098"/>
                <a:gd name="T1" fmla="*/ 0 h 1694"/>
                <a:gd name="T2" fmla="*/ 0 w 1098"/>
                <a:gd name="T3" fmla="*/ 1694 h 1694"/>
                <a:gd name="T4" fmla="*/ 1098 w 1098"/>
                <a:gd name="T5" fmla="*/ 1694 h 1694"/>
                <a:gd name="T6" fmla="*/ 1098 w 1098"/>
                <a:gd name="T7" fmla="*/ 1397 h 1694"/>
                <a:gd name="T8" fmla="*/ 321 w 1098"/>
                <a:gd name="T9" fmla="*/ 1397 h 1694"/>
                <a:gd name="T10" fmla="*/ 321 w 1098"/>
                <a:gd name="T11" fmla="*/ 973 h 1694"/>
                <a:gd name="T12" fmla="*/ 1030 w 1098"/>
                <a:gd name="T13" fmla="*/ 973 h 1694"/>
                <a:gd name="T14" fmla="*/ 1030 w 1098"/>
                <a:gd name="T15" fmla="*/ 687 h 1694"/>
                <a:gd name="T16" fmla="*/ 321 w 1098"/>
                <a:gd name="T17" fmla="*/ 687 h 1694"/>
                <a:gd name="T18" fmla="*/ 321 w 1098"/>
                <a:gd name="T19" fmla="*/ 297 h 1694"/>
                <a:gd name="T20" fmla="*/ 1098 w 1098"/>
                <a:gd name="T21" fmla="*/ 297 h 1694"/>
                <a:gd name="T22" fmla="*/ 1098 w 1098"/>
                <a:gd name="T23" fmla="*/ 0 h 1694"/>
                <a:gd name="T24" fmla="*/ 0 w 1098"/>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8" h="1694">
                  <a:moveTo>
                    <a:pt x="0" y="0"/>
                  </a:moveTo>
                  <a:lnTo>
                    <a:pt x="0" y="1694"/>
                  </a:lnTo>
                  <a:lnTo>
                    <a:pt x="1098" y="1694"/>
                  </a:lnTo>
                  <a:lnTo>
                    <a:pt x="1098" y="1397"/>
                  </a:lnTo>
                  <a:lnTo>
                    <a:pt x="321" y="1397"/>
                  </a:lnTo>
                  <a:lnTo>
                    <a:pt x="321" y="973"/>
                  </a:lnTo>
                  <a:lnTo>
                    <a:pt x="1030" y="973"/>
                  </a:lnTo>
                  <a:lnTo>
                    <a:pt x="1030" y="687"/>
                  </a:lnTo>
                  <a:lnTo>
                    <a:pt x="321" y="687"/>
                  </a:lnTo>
                  <a:lnTo>
                    <a:pt x="321" y="297"/>
                  </a:lnTo>
                  <a:lnTo>
                    <a:pt x="1098" y="297"/>
                  </a:lnTo>
                  <a:lnTo>
                    <a:pt x="109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9" name="Freeform 10">
              <a:extLst>
                <a:ext uri="{FF2B5EF4-FFF2-40B4-BE49-F238E27FC236}">
                  <a16:creationId xmlns:a16="http://schemas.microsoft.com/office/drawing/2014/main" id="{74360D36-2B50-3114-9CB9-4BEE96BCCE6A}"/>
                </a:ext>
              </a:extLst>
            </p:cNvPr>
            <p:cNvSpPr>
              <a:spLocks noEditPoints="1"/>
            </p:cNvSpPr>
            <p:nvPr userDrawn="1"/>
          </p:nvSpPr>
          <p:spPr bwMode="auto">
            <a:xfrm>
              <a:off x="4481" y="3473"/>
              <a:ext cx="1215" cy="1694"/>
            </a:xfrm>
            <a:custGeom>
              <a:avLst/>
              <a:gdLst>
                <a:gd name="T0" fmla="*/ 406 w 860"/>
                <a:gd name="T1" fmla="*/ 791 h 1199"/>
                <a:gd name="T2" fmla="*/ 227 w 860"/>
                <a:gd name="T3" fmla="*/ 791 h 1199"/>
                <a:gd name="T4" fmla="*/ 227 w 860"/>
                <a:gd name="T5" fmla="*/ 1199 h 1199"/>
                <a:gd name="T6" fmla="*/ 0 w 860"/>
                <a:gd name="T7" fmla="*/ 1199 h 1199"/>
                <a:gd name="T8" fmla="*/ 0 w 860"/>
                <a:gd name="T9" fmla="*/ 0 h 1199"/>
                <a:gd name="T10" fmla="*/ 406 w 860"/>
                <a:gd name="T11" fmla="*/ 0 h 1199"/>
                <a:gd name="T12" fmla="*/ 860 w 860"/>
                <a:gd name="T13" fmla="*/ 396 h 1199"/>
                <a:gd name="T14" fmla="*/ 406 w 860"/>
                <a:gd name="T15" fmla="*/ 791 h 1199"/>
                <a:gd name="T16" fmla="*/ 394 w 860"/>
                <a:gd name="T17" fmla="*/ 194 h 1199"/>
                <a:gd name="T18" fmla="*/ 227 w 860"/>
                <a:gd name="T19" fmla="*/ 194 h 1199"/>
                <a:gd name="T20" fmla="*/ 227 w 860"/>
                <a:gd name="T21" fmla="*/ 598 h 1199"/>
                <a:gd name="T22" fmla="*/ 394 w 860"/>
                <a:gd name="T23" fmla="*/ 598 h 1199"/>
                <a:gd name="T24" fmla="*/ 621 w 860"/>
                <a:gd name="T25" fmla="*/ 396 h 1199"/>
                <a:gd name="T26" fmla="*/ 394 w 860"/>
                <a:gd name="T27" fmla="*/ 194 h 1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60" h="1199">
                  <a:moveTo>
                    <a:pt x="406" y="791"/>
                  </a:moveTo>
                  <a:cubicBezTo>
                    <a:pt x="227" y="791"/>
                    <a:pt x="227" y="791"/>
                    <a:pt x="227" y="791"/>
                  </a:cubicBezTo>
                  <a:cubicBezTo>
                    <a:pt x="227" y="1199"/>
                    <a:pt x="227" y="1199"/>
                    <a:pt x="227" y="1199"/>
                  </a:cubicBezTo>
                  <a:cubicBezTo>
                    <a:pt x="0" y="1199"/>
                    <a:pt x="0" y="1199"/>
                    <a:pt x="0" y="1199"/>
                  </a:cubicBezTo>
                  <a:cubicBezTo>
                    <a:pt x="0" y="0"/>
                    <a:pt x="0" y="0"/>
                    <a:pt x="0" y="0"/>
                  </a:cubicBezTo>
                  <a:cubicBezTo>
                    <a:pt x="406" y="0"/>
                    <a:pt x="406" y="0"/>
                    <a:pt x="406" y="0"/>
                  </a:cubicBezTo>
                  <a:cubicBezTo>
                    <a:pt x="661" y="0"/>
                    <a:pt x="860" y="116"/>
                    <a:pt x="860" y="396"/>
                  </a:cubicBezTo>
                  <a:cubicBezTo>
                    <a:pt x="860" y="671"/>
                    <a:pt x="659" y="791"/>
                    <a:pt x="406" y="791"/>
                  </a:cubicBezTo>
                  <a:moveTo>
                    <a:pt x="394" y="194"/>
                  </a:moveTo>
                  <a:cubicBezTo>
                    <a:pt x="227" y="194"/>
                    <a:pt x="227" y="194"/>
                    <a:pt x="227" y="194"/>
                  </a:cubicBezTo>
                  <a:cubicBezTo>
                    <a:pt x="227" y="598"/>
                    <a:pt x="227" y="598"/>
                    <a:pt x="227" y="598"/>
                  </a:cubicBezTo>
                  <a:cubicBezTo>
                    <a:pt x="394" y="598"/>
                    <a:pt x="394" y="598"/>
                    <a:pt x="394" y="598"/>
                  </a:cubicBezTo>
                  <a:cubicBezTo>
                    <a:pt x="525" y="598"/>
                    <a:pt x="621" y="534"/>
                    <a:pt x="621" y="396"/>
                  </a:cubicBezTo>
                  <a:cubicBezTo>
                    <a:pt x="621" y="252"/>
                    <a:pt x="525" y="194"/>
                    <a:pt x="394" y="19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30" name="Freeform 11">
              <a:extLst>
                <a:ext uri="{FF2B5EF4-FFF2-40B4-BE49-F238E27FC236}">
                  <a16:creationId xmlns:a16="http://schemas.microsoft.com/office/drawing/2014/main" id="{1B032D16-0F2B-1DEC-D92A-ACAF24C07B0A}"/>
                </a:ext>
              </a:extLst>
            </p:cNvPr>
            <p:cNvSpPr>
              <a:spLocks/>
            </p:cNvSpPr>
            <p:nvPr userDrawn="1"/>
          </p:nvSpPr>
          <p:spPr bwMode="auto">
            <a:xfrm>
              <a:off x="1945" y="3473"/>
              <a:ext cx="1720" cy="1694"/>
            </a:xfrm>
            <a:custGeom>
              <a:avLst/>
              <a:gdLst>
                <a:gd name="T0" fmla="*/ 1265 w 1720"/>
                <a:gd name="T1" fmla="*/ 0 h 1694"/>
                <a:gd name="T2" fmla="*/ 860 w 1720"/>
                <a:gd name="T3" fmla="*/ 996 h 1694"/>
                <a:gd name="T4" fmla="*/ 456 w 1720"/>
                <a:gd name="T5" fmla="*/ 0 h 1694"/>
                <a:gd name="T6" fmla="*/ 0 w 1720"/>
                <a:gd name="T7" fmla="*/ 0 h 1694"/>
                <a:gd name="T8" fmla="*/ 0 w 1720"/>
                <a:gd name="T9" fmla="*/ 1694 h 1694"/>
                <a:gd name="T10" fmla="*/ 303 w 1720"/>
                <a:gd name="T11" fmla="*/ 1694 h 1694"/>
                <a:gd name="T12" fmla="*/ 303 w 1720"/>
                <a:gd name="T13" fmla="*/ 428 h 1694"/>
                <a:gd name="T14" fmla="*/ 692 w 1720"/>
                <a:gd name="T15" fmla="*/ 1321 h 1694"/>
                <a:gd name="T16" fmla="*/ 709 w 1720"/>
                <a:gd name="T17" fmla="*/ 1321 h 1694"/>
                <a:gd name="T18" fmla="*/ 1012 w 1720"/>
                <a:gd name="T19" fmla="*/ 1321 h 1694"/>
                <a:gd name="T20" fmla="*/ 1029 w 1720"/>
                <a:gd name="T21" fmla="*/ 1321 h 1694"/>
                <a:gd name="T22" fmla="*/ 1416 w 1720"/>
                <a:gd name="T23" fmla="*/ 428 h 1694"/>
                <a:gd name="T24" fmla="*/ 1416 w 1720"/>
                <a:gd name="T25" fmla="*/ 1694 h 1694"/>
                <a:gd name="T26" fmla="*/ 1720 w 1720"/>
                <a:gd name="T27" fmla="*/ 1694 h 1694"/>
                <a:gd name="T28" fmla="*/ 1720 w 1720"/>
                <a:gd name="T29" fmla="*/ 0 h 1694"/>
                <a:gd name="T30" fmla="*/ 1265 w 1720"/>
                <a:gd name="T31"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20" h="1694">
                  <a:moveTo>
                    <a:pt x="1265" y="0"/>
                  </a:moveTo>
                  <a:lnTo>
                    <a:pt x="860" y="996"/>
                  </a:lnTo>
                  <a:lnTo>
                    <a:pt x="456" y="0"/>
                  </a:lnTo>
                  <a:lnTo>
                    <a:pt x="0" y="0"/>
                  </a:lnTo>
                  <a:lnTo>
                    <a:pt x="0" y="1694"/>
                  </a:lnTo>
                  <a:lnTo>
                    <a:pt x="303" y="1694"/>
                  </a:lnTo>
                  <a:lnTo>
                    <a:pt x="303" y="428"/>
                  </a:lnTo>
                  <a:lnTo>
                    <a:pt x="692" y="1321"/>
                  </a:lnTo>
                  <a:lnTo>
                    <a:pt x="709" y="1321"/>
                  </a:lnTo>
                  <a:lnTo>
                    <a:pt x="1012" y="1321"/>
                  </a:lnTo>
                  <a:lnTo>
                    <a:pt x="1029" y="1321"/>
                  </a:lnTo>
                  <a:lnTo>
                    <a:pt x="1416" y="428"/>
                  </a:lnTo>
                  <a:lnTo>
                    <a:pt x="1416" y="1694"/>
                  </a:lnTo>
                  <a:lnTo>
                    <a:pt x="1720" y="1694"/>
                  </a:lnTo>
                  <a:lnTo>
                    <a:pt x="1720" y="0"/>
                  </a:lnTo>
                  <a:lnTo>
                    <a:pt x="126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31" name="Freeform 12">
              <a:extLst>
                <a:ext uri="{FF2B5EF4-FFF2-40B4-BE49-F238E27FC236}">
                  <a16:creationId xmlns:a16="http://schemas.microsoft.com/office/drawing/2014/main" id="{13923343-4541-4792-ADC5-E6333E98D37A}"/>
                </a:ext>
              </a:extLst>
            </p:cNvPr>
            <p:cNvSpPr>
              <a:spLocks/>
            </p:cNvSpPr>
            <p:nvPr userDrawn="1"/>
          </p:nvSpPr>
          <p:spPr bwMode="auto">
            <a:xfrm>
              <a:off x="0" y="3473"/>
              <a:ext cx="1113" cy="1694"/>
            </a:xfrm>
            <a:custGeom>
              <a:avLst/>
              <a:gdLst>
                <a:gd name="T0" fmla="*/ 0 w 1113"/>
                <a:gd name="T1" fmla="*/ 0 h 1694"/>
                <a:gd name="T2" fmla="*/ 0 w 1113"/>
                <a:gd name="T3" fmla="*/ 297 h 1694"/>
                <a:gd name="T4" fmla="*/ 397 w 1113"/>
                <a:gd name="T5" fmla="*/ 297 h 1694"/>
                <a:gd name="T6" fmla="*/ 397 w 1113"/>
                <a:gd name="T7" fmla="*/ 1397 h 1694"/>
                <a:gd name="T8" fmla="*/ 0 w 1113"/>
                <a:gd name="T9" fmla="*/ 1397 h 1694"/>
                <a:gd name="T10" fmla="*/ 0 w 1113"/>
                <a:gd name="T11" fmla="*/ 1694 h 1694"/>
                <a:gd name="T12" fmla="*/ 1113 w 1113"/>
                <a:gd name="T13" fmla="*/ 1694 h 1694"/>
                <a:gd name="T14" fmla="*/ 1113 w 1113"/>
                <a:gd name="T15" fmla="*/ 1397 h 1694"/>
                <a:gd name="T16" fmla="*/ 717 w 1113"/>
                <a:gd name="T17" fmla="*/ 1397 h 1694"/>
                <a:gd name="T18" fmla="*/ 717 w 1113"/>
                <a:gd name="T19" fmla="*/ 297 h 1694"/>
                <a:gd name="T20" fmla="*/ 1113 w 1113"/>
                <a:gd name="T21" fmla="*/ 297 h 1694"/>
                <a:gd name="T22" fmla="*/ 1113 w 1113"/>
                <a:gd name="T23" fmla="*/ 0 h 1694"/>
                <a:gd name="T24" fmla="*/ 0 w 1113"/>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13" h="1694">
                  <a:moveTo>
                    <a:pt x="0" y="0"/>
                  </a:moveTo>
                  <a:lnTo>
                    <a:pt x="0" y="297"/>
                  </a:lnTo>
                  <a:lnTo>
                    <a:pt x="397" y="297"/>
                  </a:lnTo>
                  <a:lnTo>
                    <a:pt x="397" y="1397"/>
                  </a:lnTo>
                  <a:lnTo>
                    <a:pt x="0" y="1397"/>
                  </a:lnTo>
                  <a:lnTo>
                    <a:pt x="0" y="1694"/>
                  </a:lnTo>
                  <a:lnTo>
                    <a:pt x="1113" y="1694"/>
                  </a:lnTo>
                  <a:lnTo>
                    <a:pt x="1113" y="1397"/>
                  </a:lnTo>
                  <a:lnTo>
                    <a:pt x="717" y="1397"/>
                  </a:lnTo>
                  <a:lnTo>
                    <a:pt x="717" y="297"/>
                  </a:lnTo>
                  <a:lnTo>
                    <a:pt x="1113" y="297"/>
                  </a:lnTo>
                  <a:lnTo>
                    <a:pt x="1113"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grpSp>
      <p:sp>
        <p:nvSpPr>
          <p:cNvPr id="32" name="Title 1">
            <a:extLst>
              <a:ext uri="{FF2B5EF4-FFF2-40B4-BE49-F238E27FC236}">
                <a16:creationId xmlns:a16="http://schemas.microsoft.com/office/drawing/2014/main" id="{802863CF-25C1-DECF-F640-C736ECDB9551}"/>
              </a:ext>
            </a:extLst>
          </p:cNvPr>
          <p:cNvSpPr>
            <a:spLocks noGrp="1"/>
          </p:cNvSpPr>
          <p:nvPr>
            <p:ph type="ctrTitle"/>
          </p:nvPr>
        </p:nvSpPr>
        <p:spPr>
          <a:xfrm>
            <a:off x="330271" y="2417400"/>
            <a:ext cx="9144000" cy="1847942"/>
          </a:xfrm>
        </p:spPr>
        <p:txBody>
          <a:bodyPr anchor="b"/>
          <a:lstStyle>
            <a:lvl1pPr algn="l">
              <a:defRPr sz="6400">
                <a:solidFill>
                  <a:schemeClr val="accent1"/>
                </a:solidFill>
              </a:defRPr>
            </a:lvl1pPr>
          </a:lstStyle>
          <a:p>
            <a:r>
              <a:rPr lang="en-GB"/>
              <a:t>Click to edit Master title style</a:t>
            </a:r>
            <a:endParaRPr lang="en-GB" dirty="0"/>
          </a:p>
        </p:txBody>
      </p:sp>
      <p:sp>
        <p:nvSpPr>
          <p:cNvPr id="33" name="Subtitle 2">
            <a:extLst>
              <a:ext uri="{FF2B5EF4-FFF2-40B4-BE49-F238E27FC236}">
                <a16:creationId xmlns:a16="http://schemas.microsoft.com/office/drawing/2014/main" id="{623E9086-C2CE-8088-D447-C484543077B0}"/>
              </a:ext>
            </a:extLst>
          </p:cNvPr>
          <p:cNvSpPr>
            <a:spLocks noGrp="1"/>
          </p:cNvSpPr>
          <p:nvPr>
            <p:ph type="subTitle" idx="1"/>
          </p:nvPr>
        </p:nvSpPr>
        <p:spPr>
          <a:xfrm>
            <a:off x="330271" y="4383000"/>
            <a:ext cx="9144000" cy="1322348"/>
          </a:xfrm>
        </p:spPr>
        <p:txBody>
          <a:bodyPr/>
          <a:lstStyle>
            <a:lvl1pPr marL="0" indent="0" algn="l">
              <a:buNone/>
              <a:defRPr sz="4800">
                <a:solidFill>
                  <a:schemeClr val="accent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a:t>Click to edit Master subtitle style</a:t>
            </a:r>
            <a:endParaRPr lang="en-GB" dirty="0"/>
          </a:p>
        </p:txBody>
      </p:sp>
      <p:sp>
        <p:nvSpPr>
          <p:cNvPr id="34" name="Text Placeholder 17">
            <a:extLst>
              <a:ext uri="{FF2B5EF4-FFF2-40B4-BE49-F238E27FC236}">
                <a16:creationId xmlns:a16="http://schemas.microsoft.com/office/drawing/2014/main" id="{C53F61BD-18EB-B863-761D-89639D8806F9}"/>
              </a:ext>
            </a:extLst>
          </p:cNvPr>
          <p:cNvSpPr>
            <a:spLocks noGrp="1"/>
          </p:cNvSpPr>
          <p:nvPr>
            <p:ph type="body" sz="quarter" idx="10"/>
          </p:nvPr>
        </p:nvSpPr>
        <p:spPr>
          <a:xfrm>
            <a:off x="330271" y="5789336"/>
            <a:ext cx="5579198" cy="740845"/>
          </a:xfrm>
        </p:spPr>
        <p:txBody>
          <a:bodyPr anchor="b"/>
          <a:lstStyle>
            <a:lvl1pPr>
              <a:defRPr sz="2200">
                <a:solidFill>
                  <a:schemeClr val="accent1"/>
                </a:solidFill>
                <a:latin typeface="Imperial Sans Text Medium" panose="020B0603020202020204" pitchFamily="34" charset="0"/>
                <a:ea typeface="Inter Medium" panose="02000503000000020004" pitchFamily="2" charset="0"/>
              </a:defRPr>
            </a:lvl1pPr>
            <a:lvl2pPr>
              <a:defRPr sz="2200">
                <a:solidFill>
                  <a:schemeClr val="accent1"/>
                </a:solidFill>
                <a:latin typeface="+mn-lt"/>
              </a:defRPr>
            </a:lvl2pPr>
            <a:lvl3pPr>
              <a:defRPr sz="2200">
                <a:solidFill>
                  <a:schemeClr val="accent1"/>
                </a:solidFill>
                <a:latin typeface="+mn-lt"/>
                <a:ea typeface="Inter Medium" panose="02000503000000020004" pitchFamily="2" charset="0"/>
              </a:defRPr>
            </a:lvl3pPr>
            <a:lvl4pPr>
              <a:defRPr sz="2200">
                <a:solidFill>
                  <a:schemeClr val="accent1"/>
                </a:solidFill>
                <a:latin typeface="+mn-lt"/>
                <a:ea typeface="Inter Medium" panose="02000503000000020004" pitchFamily="2" charset="0"/>
              </a:defRPr>
            </a:lvl4pPr>
            <a:lvl5pPr>
              <a:defRPr sz="2200">
                <a:solidFill>
                  <a:schemeClr val="accent1"/>
                </a:solidFill>
                <a:latin typeface="+mn-lt"/>
                <a:ea typeface="Inter Medium" panose="02000503000000020004" pitchFamily="2" charset="0"/>
              </a:defRPr>
            </a:lvl5pPr>
            <a:lvl6pPr marL="1714412" indent="0">
              <a:buNone/>
              <a:defRPr>
                <a:latin typeface="+mn-lt"/>
              </a:defRPr>
            </a:lvl6pPr>
          </a:lstStyle>
          <a:p>
            <a:pPr lvl="0"/>
            <a:r>
              <a:rPr lang="en-GB"/>
              <a:t>Click to edit Master text styles</a:t>
            </a:r>
          </a:p>
        </p:txBody>
      </p:sp>
    </p:spTree>
    <p:extLst>
      <p:ext uri="{BB962C8B-B14F-4D97-AF65-F5344CB8AC3E}">
        <p14:creationId xmlns:p14="http://schemas.microsoft.com/office/powerpoint/2010/main" val="243303334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0AC38-BED1-9031-E2E0-CB195EDFD8B7}"/>
              </a:ext>
            </a:extLst>
          </p:cNvPr>
          <p:cNvSpPr>
            <a:spLocks noGrp="1"/>
          </p:cNvSpPr>
          <p:nvPr>
            <p:ph type="title"/>
          </p:nvPr>
        </p:nvSpPr>
        <p:spPr>
          <a:xfrm>
            <a:off x="325800" y="252000"/>
            <a:ext cx="11540763" cy="378044"/>
          </a:xfrm>
        </p:spPr>
        <p:txBody>
          <a:bodyPr/>
          <a:lstStyle>
            <a:lvl1pPr>
              <a:defRPr/>
            </a:lvl1pPr>
          </a:lstStyle>
          <a:p>
            <a:r>
              <a:rPr lang="en-GB"/>
              <a:t>Click to edit Master title style</a:t>
            </a:r>
            <a:endParaRPr lang="en-GB" dirty="0"/>
          </a:p>
        </p:txBody>
      </p:sp>
      <p:sp>
        <p:nvSpPr>
          <p:cNvPr id="3" name="Content Placeholder 2">
            <a:extLst>
              <a:ext uri="{FF2B5EF4-FFF2-40B4-BE49-F238E27FC236}">
                <a16:creationId xmlns:a16="http://schemas.microsoft.com/office/drawing/2014/main" id="{73B26F26-EA3D-40AC-124C-008BE90D71FC}"/>
              </a:ext>
            </a:extLst>
          </p:cNvPr>
          <p:cNvSpPr>
            <a:spLocks noGrp="1"/>
          </p:cNvSpPr>
          <p:nvPr>
            <p:ph idx="1"/>
          </p:nvPr>
        </p:nvSpPr>
        <p:spPr>
          <a:xfrm>
            <a:off x="325800" y="1394619"/>
            <a:ext cx="11540763" cy="486648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Date Placeholder 3">
            <a:extLst>
              <a:ext uri="{FF2B5EF4-FFF2-40B4-BE49-F238E27FC236}">
                <a16:creationId xmlns:a16="http://schemas.microsoft.com/office/drawing/2014/main" id="{DFCC11D5-984D-8680-D542-25A06BDC5C8B}"/>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3D2E529F-F811-2979-BFFA-08BB8BC2F24E}"/>
              </a:ext>
            </a:extLst>
          </p:cNvPr>
          <p:cNvSpPr>
            <a:spLocks noGrp="1"/>
          </p:cNvSpPr>
          <p:nvPr>
            <p:ph type="ftr" sz="quarter" idx="11"/>
          </p:nvPr>
        </p:nvSpPr>
        <p:spPr/>
        <p:txBody>
          <a:bodyPr/>
          <a:lstStyle/>
          <a:p>
            <a:r>
              <a:rPr lang="en-GB"/>
              <a:t>Patrick Dunne, p.dunne12@imperial.ac.um</a:t>
            </a:r>
            <a:endParaRPr lang="en-GB" dirty="0"/>
          </a:p>
        </p:txBody>
      </p:sp>
      <p:sp>
        <p:nvSpPr>
          <p:cNvPr id="6" name="Slide Number Placeholder 5">
            <a:extLst>
              <a:ext uri="{FF2B5EF4-FFF2-40B4-BE49-F238E27FC236}">
                <a16:creationId xmlns:a16="http://schemas.microsoft.com/office/drawing/2014/main" id="{40A69BFE-A663-D9A7-8252-C853694690A1}"/>
              </a:ext>
            </a:extLst>
          </p:cNvPr>
          <p:cNvSpPr>
            <a:spLocks noGrp="1"/>
          </p:cNvSpPr>
          <p:nvPr>
            <p:ph type="sldNum" sz="quarter" idx="12"/>
          </p:nvPr>
        </p:nvSpPr>
        <p:spPr/>
        <p:txBody>
          <a:bodyPr/>
          <a:lstStyle/>
          <a:p>
            <a:fld id="{CBA53E11-492D-48B3-9F9B-09541CA2A39A}" type="slidenum">
              <a:rPr lang="en-GB" smtClean="0"/>
              <a:t>‹#›</a:t>
            </a:fld>
            <a:endParaRPr lang="en-GB"/>
          </a:p>
        </p:txBody>
      </p:sp>
      <p:sp>
        <p:nvSpPr>
          <p:cNvPr id="8" name="Subtitle 2">
            <a:extLst>
              <a:ext uri="{FF2B5EF4-FFF2-40B4-BE49-F238E27FC236}">
                <a16:creationId xmlns:a16="http://schemas.microsoft.com/office/drawing/2014/main" id="{62B454FF-7060-E11B-6122-C9D16BC06047}"/>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accent3"/>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a:t>Click to edit Master subtitle style</a:t>
            </a:r>
            <a:endParaRPr lang="en-GB" dirty="0"/>
          </a:p>
        </p:txBody>
      </p:sp>
    </p:spTree>
    <p:extLst>
      <p:ext uri="{BB962C8B-B14F-4D97-AF65-F5344CB8AC3E}">
        <p14:creationId xmlns:p14="http://schemas.microsoft.com/office/powerpoint/2010/main" val="3317466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Smok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0AC38-BED1-9031-E2E0-CB195EDFD8B7}"/>
              </a:ext>
            </a:extLst>
          </p:cNvPr>
          <p:cNvSpPr>
            <a:spLocks noGrp="1"/>
          </p:cNvSpPr>
          <p:nvPr>
            <p:ph type="title"/>
          </p:nvPr>
        </p:nvSpPr>
        <p:spPr>
          <a:xfrm>
            <a:off x="325800" y="252000"/>
            <a:ext cx="11540763" cy="378044"/>
          </a:xfrm>
        </p:spPr>
        <p:txBody>
          <a:bodyPr/>
          <a:lstStyle>
            <a:lvl1pPr>
              <a:defRPr/>
            </a:lvl1pPr>
          </a:lstStyle>
          <a:p>
            <a:r>
              <a:rPr lang="en-GB"/>
              <a:t>Click to edit Master title style</a:t>
            </a:r>
            <a:endParaRPr lang="en-GB" dirty="0"/>
          </a:p>
        </p:txBody>
      </p:sp>
      <p:sp>
        <p:nvSpPr>
          <p:cNvPr id="3" name="Content Placeholder 2">
            <a:extLst>
              <a:ext uri="{FF2B5EF4-FFF2-40B4-BE49-F238E27FC236}">
                <a16:creationId xmlns:a16="http://schemas.microsoft.com/office/drawing/2014/main" id="{73B26F26-EA3D-40AC-124C-008BE90D71FC}"/>
              </a:ext>
            </a:extLst>
          </p:cNvPr>
          <p:cNvSpPr>
            <a:spLocks noGrp="1"/>
          </p:cNvSpPr>
          <p:nvPr>
            <p:ph idx="1"/>
          </p:nvPr>
        </p:nvSpPr>
        <p:spPr>
          <a:xfrm>
            <a:off x="325800" y="1394619"/>
            <a:ext cx="11540763" cy="486648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Date Placeholder 3">
            <a:extLst>
              <a:ext uri="{FF2B5EF4-FFF2-40B4-BE49-F238E27FC236}">
                <a16:creationId xmlns:a16="http://schemas.microsoft.com/office/drawing/2014/main" id="{DFCC11D5-984D-8680-D542-25A06BDC5C8B}"/>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3D2E529F-F811-2979-BFFA-08BB8BC2F24E}"/>
              </a:ext>
            </a:extLst>
          </p:cNvPr>
          <p:cNvSpPr>
            <a:spLocks noGrp="1"/>
          </p:cNvSpPr>
          <p:nvPr>
            <p:ph type="ftr" sz="quarter" idx="11"/>
          </p:nvPr>
        </p:nvSpPr>
        <p:spPr/>
        <p:txBody>
          <a:bodyPr/>
          <a:lstStyle/>
          <a:p>
            <a:r>
              <a:rPr lang="en-GB"/>
              <a:t>Patrick Dunne, p.dunne12@imperial.ac.um</a:t>
            </a:r>
            <a:endParaRPr lang="en-GB" dirty="0"/>
          </a:p>
        </p:txBody>
      </p:sp>
      <p:sp>
        <p:nvSpPr>
          <p:cNvPr id="6" name="Slide Number Placeholder 5">
            <a:extLst>
              <a:ext uri="{FF2B5EF4-FFF2-40B4-BE49-F238E27FC236}">
                <a16:creationId xmlns:a16="http://schemas.microsoft.com/office/drawing/2014/main" id="{40A69BFE-A663-D9A7-8252-C853694690A1}"/>
              </a:ext>
            </a:extLst>
          </p:cNvPr>
          <p:cNvSpPr>
            <a:spLocks noGrp="1"/>
          </p:cNvSpPr>
          <p:nvPr>
            <p:ph type="sldNum" sz="quarter" idx="12"/>
          </p:nvPr>
        </p:nvSpPr>
        <p:spPr/>
        <p:txBody>
          <a:bodyPr/>
          <a:lstStyle/>
          <a:p>
            <a:fld id="{CBA53E11-492D-48B3-9F9B-09541CA2A39A}" type="slidenum">
              <a:rPr lang="en-GB" smtClean="0"/>
              <a:t>‹#›</a:t>
            </a:fld>
            <a:endParaRPr lang="en-GB"/>
          </a:p>
        </p:txBody>
      </p:sp>
      <p:sp>
        <p:nvSpPr>
          <p:cNvPr id="8" name="Subtitle 2">
            <a:extLst>
              <a:ext uri="{FF2B5EF4-FFF2-40B4-BE49-F238E27FC236}">
                <a16:creationId xmlns:a16="http://schemas.microsoft.com/office/drawing/2014/main" id="{62B454FF-7060-E11B-6122-C9D16BC06047}"/>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accent3"/>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a:t>Click to edit Master subtitle style</a:t>
            </a:r>
            <a:endParaRPr lang="en-GB" dirty="0"/>
          </a:p>
        </p:txBody>
      </p:sp>
    </p:spTree>
    <p:extLst>
      <p:ext uri="{BB962C8B-B14F-4D97-AF65-F5344CB8AC3E}">
        <p14:creationId xmlns:p14="http://schemas.microsoft.com/office/powerpoint/2010/main" val="121846384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Khaki">
    <p:bg>
      <p:bgPr>
        <a:solidFill>
          <a:srgbClr val="FBF7D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0AC38-BED1-9031-E2E0-CB195EDFD8B7}"/>
              </a:ext>
            </a:extLst>
          </p:cNvPr>
          <p:cNvSpPr>
            <a:spLocks noGrp="1"/>
          </p:cNvSpPr>
          <p:nvPr>
            <p:ph type="title"/>
          </p:nvPr>
        </p:nvSpPr>
        <p:spPr>
          <a:xfrm>
            <a:off x="325800" y="252000"/>
            <a:ext cx="11540763" cy="378044"/>
          </a:xfrm>
        </p:spPr>
        <p:txBody>
          <a:bodyPr/>
          <a:lstStyle>
            <a:lvl1pPr>
              <a:defRPr/>
            </a:lvl1pPr>
          </a:lstStyle>
          <a:p>
            <a:r>
              <a:rPr lang="en-GB"/>
              <a:t>Click to edit Master title style</a:t>
            </a:r>
            <a:endParaRPr lang="en-GB" dirty="0"/>
          </a:p>
        </p:txBody>
      </p:sp>
      <p:sp>
        <p:nvSpPr>
          <p:cNvPr id="3" name="Content Placeholder 2">
            <a:extLst>
              <a:ext uri="{FF2B5EF4-FFF2-40B4-BE49-F238E27FC236}">
                <a16:creationId xmlns:a16="http://schemas.microsoft.com/office/drawing/2014/main" id="{73B26F26-EA3D-40AC-124C-008BE90D71FC}"/>
              </a:ext>
            </a:extLst>
          </p:cNvPr>
          <p:cNvSpPr>
            <a:spLocks noGrp="1"/>
          </p:cNvSpPr>
          <p:nvPr>
            <p:ph idx="1"/>
          </p:nvPr>
        </p:nvSpPr>
        <p:spPr>
          <a:xfrm>
            <a:off x="325800" y="1394619"/>
            <a:ext cx="11540763" cy="486648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Date Placeholder 3">
            <a:extLst>
              <a:ext uri="{FF2B5EF4-FFF2-40B4-BE49-F238E27FC236}">
                <a16:creationId xmlns:a16="http://schemas.microsoft.com/office/drawing/2014/main" id="{DFCC11D5-984D-8680-D542-25A06BDC5C8B}"/>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3D2E529F-F811-2979-BFFA-08BB8BC2F24E}"/>
              </a:ext>
            </a:extLst>
          </p:cNvPr>
          <p:cNvSpPr>
            <a:spLocks noGrp="1"/>
          </p:cNvSpPr>
          <p:nvPr>
            <p:ph type="ftr" sz="quarter" idx="11"/>
          </p:nvPr>
        </p:nvSpPr>
        <p:spPr/>
        <p:txBody>
          <a:bodyPr/>
          <a:lstStyle/>
          <a:p>
            <a:r>
              <a:rPr lang="en-GB"/>
              <a:t>Patrick Dunne, p.dunne12@imperial.ac.um</a:t>
            </a:r>
            <a:endParaRPr lang="en-GB" dirty="0"/>
          </a:p>
        </p:txBody>
      </p:sp>
      <p:sp>
        <p:nvSpPr>
          <p:cNvPr id="6" name="Slide Number Placeholder 5">
            <a:extLst>
              <a:ext uri="{FF2B5EF4-FFF2-40B4-BE49-F238E27FC236}">
                <a16:creationId xmlns:a16="http://schemas.microsoft.com/office/drawing/2014/main" id="{40A69BFE-A663-D9A7-8252-C853694690A1}"/>
              </a:ext>
            </a:extLst>
          </p:cNvPr>
          <p:cNvSpPr>
            <a:spLocks noGrp="1"/>
          </p:cNvSpPr>
          <p:nvPr>
            <p:ph type="sldNum" sz="quarter" idx="12"/>
          </p:nvPr>
        </p:nvSpPr>
        <p:spPr/>
        <p:txBody>
          <a:bodyPr/>
          <a:lstStyle/>
          <a:p>
            <a:fld id="{CBA53E11-492D-48B3-9F9B-09541CA2A39A}" type="slidenum">
              <a:rPr lang="en-GB" smtClean="0"/>
              <a:t>‹#›</a:t>
            </a:fld>
            <a:endParaRPr lang="en-GB"/>
          </a:p>
        </p:txBody>
      </p:sp>
      <p:sp>
        <p:nvSpPr>
          <p:cNvPr id="8" name="Subtitle 2">
            <a:extLst>
              <a:ext uri="{FF2B5EF4-FFF2-40B4-BE49-F238E27FC236}">
                <a16:creationId xmlns:a16="http://schemas.microsoft.com/office/drawing/2014/main" id="{62B454FF-7060-E11B-6122-C9D16BC06047}"/>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accent3"/>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a:t>Click to edit Master subtitle style</a:t>
            </a:r>
            <a:endParaRPr lang="en-GB" dirty="0"/>
          </a:p>
        </p:txBody>
      </p:sp>
    </p:spTree>
    <p:extLst>
      <p:ext uri="{BB962C8B-B14F-4D97-AF65-F5344CB8AC3E}">
        <p14:creationId xmlns:p14="http://schemas.microsoft.com/office/powerpoint/2010/main" val="168526107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934A7-BB27-0705-778A-9BC1A80F5880}"/>
              </a:ext>
            </a:extLst>
          </p:cNvPr>
          <p:cNvSpPr>
            <a:spLocks noGrp="1"/>
          </p:cNvSpPr>
          <p:nvPr>
            <p:ph type="title"/>
          </p:nvPr>
        </p:nvSpPr>
        <p:spPr>
          <a:xfrm>
            <a:off x="326232" y="252000"/>
            <a:ext cx="11541025" cy="378044"/>
          </a:xfrm>
        </p:spPr>
        <p:txBody>
          <a:bodyPr/>
          <a:lstStyle/>
          <a:p>
            <a:r>
              <a:rPr lang="en-GB"/>
              <a:t>Click to edit Master title style</a:t>
            </a:r>
          </a:p>
        </p:txBody>
      </p:sp>
      <p:sp>
        <p:nvSpPr>
          <p:cNvPr id="3" name="Content Placeholder 2">
            <a:extLst>
              <a:ext uri="{FF2B5EF4-FFF2-40B4-BE49-F238E27FC236}">
                <a16:creationId xmlns:a16="http://schemas.microsoft.com/office/drawing/2014/main" id="{4423D824-2B92-00E0-3B10-2E7351FAE033}"/>
              </a:ext>
            </a:extLst>
          </p:cNvPr>
          <p:cNvSpPr>
            <a:spLocks noGrp="1"/>
          </p:cNvSpPr>
          <p:nvPr>
            <p:ph sz="half" idx="1"/>
          </p:nvPr>
        </p:nvSpPr>
        <p:spPr>
          <a:xfrm>
            <a:off x="326232" y="1394619"/>
            <a:ext cx="5583238" cy="486648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Content Placeholder 3">
            <a:extLst>
              <a:ext uri="{FF2B5EF4-FFF2-40B4-BE49-F238E27FC236}">
                <a16:creationId xmlns:a16="http://schemas.microsoft.com/office/drawing/2014/main" id="{9316325E-A8D8-4356-8054-A314C1AF0A0C}"/>
              </a:ext>
            </a:extLst>
          </p:cNvPr>
          <p:cNvSpPr>
            <a:spLocks noGrp="1"/>
          </p:cNvSpPr>
          <p:nvPr>
            <p:ph sz="half" idx="2"/>
          </p:nvPr>
        </p:nvSpPr>
        <p:spPr>
          <a:xfrm>
            <a:off x="6283325" y="1394619"/>
            <a:ext cx="5583238" cy="486648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5" name="Date Placeholder 4">
            <a:extLst>
              <a:ext uri="{FF2B5EF4-FFF2-40B4-BE49-F238E27FC236}">
                <a16:creationId xmlns:a16="http://schemas.microsoft.com/office/drawing/2014/main" id="{48109A4F-CF52-ABB2-91FD-CF9C01BF0DA3}"/>
              </a:ext>
            </a:extLst>
          </p:cNvPr>
          <p:cNvSpPr>
            <a:spLocks noGrp="1"/>
          </p:cNvSpPr>
          <p:nvPr>
            <p:ph type="dt" sz="half" idx="10"/>
          </p:nvPr>
        </p:nvSpPr>
        <p:spPr/>
        <p:txBody>
          <a:bodyPr/>
          <a:lstStyle/>
          <a:p>
            <a:endParaRPr lang="en-GB"/>
          </a:p>
        </p:txBody>
      </p:sp>
      <p:sp>
        <p:nvSpPr>
          <p:cNvPr id="6" name="Footer Placeholder 5">
            <a:extLst>
              <a:ext uri="{FF2B5EF4-FFF2-40B4-BE49-F238E27FC236}">
                <a16:creationId xmlns:a16="http://schemas.microsoft.com/office/drawing/2014/main" id="{EC5B9B47-9D04-96FB-8B95-D7BC38470F9A}"/>
              </a:ext>
            </a:extLst>
          </p:cNvPr>
          <p:cNvSpPr>
            <a:spLocks noGrp="1"/>
          </p:cNvSpPr>
          <p:nvPr>
            <p:ph type="ftr" sz="quarter" idx="11"/>
          </p:nvPr>
        </p:nvSpPr>
        <p:spPr/>
        <p:txBody>
          <a:bodyPr/>
          <a:lstStyle/>
          <a:p>
            <a:r>
              <a:rPr lang="en-GB"/>
              <a:t>Patrick Dunne, p.dunne12@imperial.ac.um</a:t>
            </a:r>
            <a:endParaRPr lang="en-GB" dirty="0"/>
          </a:p>
        </p:txBody>
      </p:sp>
      <p:sp>
        <p:nvSpPr>
          <p:cNvPr id="7" name="Slide Number Placeholder 6">
            <a:extLst>
              <a:ext uri="{FF2B5EF4-FFF2-40B4-BE49-F238E27FC236}">
                <a16:creationId xmlns:a16="http://schemas.microsoft.com/office/drawing/2014/main" id="{859D9458-0376-0EC1-BA89-A49552E192E8}"/>
              </a:ext>
            </a:extLst>
          </p:cNvPr>
          <p:cNvSpPr>
            <a:spLocks noGrp="1"/>
          </p:cNvSpPr>
          <p:nvPr>
            <p:ph type="sldNum" sz="quarter" idx="12"/>
          </p:nvPr>
        </p:nvSpPr>
        <p:spPr/>
        <p:txBody>
          <a:bodyPr/>
          <a:lstStyle/>
          <a:p>
            <a:fld id="{CBA53E11-492D-48B3-9F9B-09541CA2A39A}" type="slidenum">
              <a:rPr lang="en-GB" smtClean="0"/>
              <a:t>‹#›</a:t>
            </a:fld>
            <a:endParaRPr lang="en-GB"/>
          </a:p>
        </p:txBody>
      </p:sp>
      <p:sp>
        <p:nvSpPr>
          <p:cNvPr id="10" name="Subtitle 2">
            <a:extLst>
              <a:ext uri="{FF2B5EF4-FFF2-40B4-BE49-F238E27FC236}">
                <a16:creationId xmlns:a16="http://schemas.microsoft.com/office/drawing/2014/main" id="{3E5619CB-8093-9292-D19B-3E145BB563F3}"/>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accent3"/>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a:t>Click to edit Master subtitle style</a:t>
            </a:r>
            <a:endParaRPr lang="en-GB" dirty="0"/>
          </a:p>
        </p:txBody>
      </p:sp>
    </p:spTree>
    <p:extLst>
      <p:ext uri="{BB962C8B-B14F-4D97-AF65-F5344CB8AC3E}">
        <p14:creationId xmlns:p14="http://schemas.microsoft.com/office/powerpoint/2010/main" val="209035858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ntent Smok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934A7-BB27-0705-778A-9BC1A80F5880}"/>
              </a:ext>
            </a:extLst>
          </p:cNvPr>
          <p:cNvSpPr>
            <a:spLocks noGrp="1"/>
          </p:cNvSpPr>
          <p:nvPr>
            <p:ph type="title"/>
          </p:nvPr>
        </p:nvSpPr>
        <p:spPr>
          <a:xfrm>
            <a:off x="326232" y="252000"/>
            <a:ext cx="11541025" cy="378044"/>
          </a:xfrm>
        </p:spPr>
        <p:txBody>
          <a:bodyPr/>
          <a:lstStyle/>
          <a:p>
            <a:r>
              <a:rPr lang="en-GB"/>
              <a:t>Click to edit Master title style</a:t>
            </a:r>
          </a:p>
        </p:txBody>
      </p:sp>
      <p:sp>
        <p:nvSpPr>
          <p:cNvPr id="3" name="Content Placeholder 2">
            <a:extLst>
              <a:ext uri="{FF2B5EF4-FFF2-40B4-BE49-F238E27FC236}">
                <a16:creationId xmlns:a16="http://schemas.microsoft.com/office/drawing/2014/main" id="{4423D824-2B92-00E0-3B10-2E7351FAE033}"/>
              </a:ext>
            </a:extLst>
          </p:cNvPr>
          <p:cNvSpPr>
            <a:spLocks noGrp="1"/>
          </p:cNvSpPr>
          <p:nvPr>
            <p:ph sz="half" idx="1"/>
          </p:nvPr>
        </p:nvSpPr>
        <p:spPr>
          <a:xfrm>
            <a:off x="326232" y="1394619"/>
            <a:ext cx="5583238" cy="486648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Content Placeholder 3">
            <a:extLst>
              <a:ext uri="{FF2B5EF4-FFF2-40B4-BE49-F238E27FC236}">
                <a16:creationId xmlns:a16="http://schemas.microsoft.com/office/drawing/2014/main" id="{9316325E-A8D8-4356-8054-A314C1AF0A0C}"/>
              </a:ext>
            </a:extLst>
          </p:cNvPr>
          <p:cNvSpPr>
            <a:spLocks noGrp="1"/>
          </p:cNvSpPr>
          <p:nvPr>
            <p:ph sz="half" idx="2"/>
          </p:nvPr>
        </p:nvSpPr>
        <p:spPr>
          <a:xfrm>
            <a:off x="6283325" y="1394619"/>
            <a:ext cx="5583238" cy="486648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5" name="Date Placeholder 4">
            <a:extLst>
              <a:ext uri="{FF2B5EF4-FFF2-40B4-BE49-F238E27FC236}">
                <a16:creationId xmlns:a16="http://schemas.microsoft.com/office/drawing/2014/main" id="{48109A4F-CF52-ABB2-91FD-CF9C01BF0DA3}"/>
              </a:ext>
            </a:extLst>
          </p:cNvPr>
          <p:cNvSpPr>
            <a:spLocks noGrp="1"/>
          </p:cNvSpPr>
          <p:nvPr>
            <p:ph type="dt" sz="half" idx="10"/>
          </p:nvPr>
        </p:nvSpPr>
        <p:spPr/>
        <p:txBody>
          <a:bodyPr/>
          <a:lstStyle/>
          <a:p>
            <a:endParaRPr lang="en-GB"/>
          </a:p>
        </p:txBody>
      </p:sp>
      <p:sp>
        <p:nvSpPr>
          <p:cNvPr id="6" name="Footer Placeholder 5">
            <a:extLst>
              <a:ext uri="{FF2B5EF4-FFF2-40B4-BE49-F238E27FC236}">
                <a16:creationId xmlns:a16="http://schemas.microsoft.com/office/drawing/2014/main" id="{EC5B9B47-9D04-96FB-8B95-D7BC38470F9A}"/>
              </a:ext>
            </a:extLst>
          </p:cNvPr>
          <p:cNvSpPr>
            <a:spLocks noGrp="1"/>
          </p:cNvSpPr>
          <p:nvPr>
            <p:ph type="ftr" sz="quarter" idx="11"/>
          </p:nvPr>
        </p:nvSpPr>
        <p:spPr/>
        <p:txBody>
          <a:bodyPr/>
          <a:lstStyle/>
          <a:p>
            <a:r>
              <a:rPr lang="en-GB"/>
              <a:t>Patrick Dunne, p.dunne12@imperial.ac.um</a:t>
            </a:r>
            <a:endParaRPr lang="en-GB" dirty="0"/>
          </a:p>
        </p:txBody>
      </p:sp>
      <p:sp>
        <p:nvSpPr>
          <p:cNvPr id="7" name="Slide Number Placeholder 6">
            <a:extLst>
              <a:ext uri="{FF2B5EF4-FFF2-40B4-BE49-F238E27FC236}">
                <a16:creationId xmlns:a16="http://schemas.microsoft.com/office/drawing/2014/main" id="{859D9458-0376-0EC1-BA89-A49552E192E8}"/>
              </a:ext>
            </a:extLst>
          </p:cNvPr>
          <p:cNvSpPr>
            <a:spLocks noGrp="1"/>
          </p:cNvSpPr>
          <p:nvPr>
            <p:ph type="sldNum" sz="quarter" idx="12"/>
          </p:nvPr>
        </p:nvSpPr>
        <p:spPr/>
        <p:txBody>
          <a:bodyPr/>
          <a:lstStyle/>
          <a:p>
            <a:fld id="{CBA53E11-492D-48B3-9F9B-09541CA2A39A}" type="slidenum">
              <a:rPr lang="en-GB" smtClean="0"/>
              <a:t>‹#›</a:t>
            </a:fld>
            <a:endParaRPr lang="en-GB"/>
          </a:p>
        </p:txBody>
      </p:sp>
      <p:sp>
        <p:nvSpPr>
          <p:cNvPr id="10" name="Subtitle 2">
            <a:extLst>
              <a:ext uri="{FF2B5EF4-FFF2-40B4-BE49-F238E27FC236}">
                <a16:creationId xmlns:a16="http://schemas.microsoft.com/office/drawing/2014/main" id="{3E5619CB-8093-9292-D19B-3E145BB563F3}"/>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accent3"/>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a:t>Click to edit Master subtitle style</a:t>
            </a:r>
            <a:endParaRPr lang="en-GB" dirty="0"/>
          </a:p>
        </p:txBody>
      </p:sp>
    </p:spTree>
    <p:extLst>
      <p:ext uri="{BB962C8B-B14F-4D97-AF65-F5344CB8AC3E}">
        <p14:creationId xmlns:p14="http://schemas.microsoft.com/office/powerpoint/2010/main" val="202019597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ntent Khaki">
    <p:bg>
      <p:bgPr>
        <a:solidFill>
          <a:srgbClr val="FBF7D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934A7-BB27-0705-778A-9BC1A80F5880}"/>
              </a:ext>
            </a:extLst>
          </p:cNvPr>
          <p:cNvSpPr>
            <a:spLocks noGrp="1"/>
          </p:cNvSpPr>
          <p:nvPr>
            <p:ph type="title"/>
          </p:nvPr>
        </p:nvSpPr>
        <p:spPr>
          <a:xfrm>
            <a:off x="326232" y="252000"/>
            <a:ext cx="11541025" cy="378044"/>
          </a:xfrm>
        </p:spPr>
        <p:txBody>
          <a:bodyPr/>
          <a:lstStyle/>
          <a:p>
            <a:r>
              <a:rPr lang="en-GB"/>
              <a:t>Click to edit Master title style</a:t>
            </a:r>
          </a:p>
        </p:txBody>
      </p:sp>
      <p:sp>
        <p:nvSpPr>
          <p:cNvPr id="3" name="Content Placeholder 2">
            <a:extLst>
              <a:ext uri="{FF2B5EF4-FFF2-40B4-BE49-F238E27FC236}">
                <a16:creationId xmlns:a16="http://schemas.microsoft.com/office/drawing/2014/main" id="{4423D824-2B92-00E0-3B10-2E7351FAE033}"/>
              </a:ext>
            </a:extLst>
          </p:cNvPr>
          <p:cNvSpPr>
            <a:spLocks noGrp="1"/>
          </p:cNvSpPr>
          <p:nvPr>
            <p:ph sz="half" idx="1"/>
          </p:nvPr>
        </p:nvSpPr>
        <p:spPr>
          <a:xfrm>
            <a:off x="326232" y="1394619"/>
            <a:ext cx="5583238" cy="486648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Content Placeholder 3">
            <a:extLst>
              <a:ext uri="{FF2B5EF4-FFF2-40B4-BE49-F238E27FC236}">
                <a16:creationId xmlns:a16="http://schemas.microsoft.com/office/drawing/2014/main" id="{9316325E-A8D8-4356-8054-A314C1AF0A0C}"/>
              </a:ext>
            </a:extLst>
          </p:cNvPr>
          <p:cNvSpPr>
            <a:spLocks noGrp="1"/>
          </p:cNvSpPr>
          <p:nvPr>
            <p:ph sz="half" idx="2"/>
          </p:nvPr>
        </p:nvSpPr>
        <p:spPr>
          <a:xfrm>
            <a:off x="6283325" y="1394619"/>
            <a:ext cx="5583238" cy="486648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5" name="Date Placeholder 4">
            <a:extLst>
              <a:ext uri="{FF2B5EF4-FFF2-40B4-BE49-F238E27FC236}">
                <a16:creationId xmlns:a16="http://schemas.microsoft.com/office/drawing/2014/main" id="{48109A4F-CF52-ABB2-91FD-CF9C01BF0DA3}"/>
              </a:ext>
            </a:extLst>
          </p:cNvPr>
          <p:cNvSpPr>
            <a:spLocks noGrp="1"/>
          </p:cNvSpPr>
          <p:nvPr>
            <p:ph type="dt" sz="half" idx="10"/>
          </p:nvPr>
        </p:nvSpPr>
        <p:spPr/>
        <p:txBody>
          <a:bodyPr/>
          <a:lstStyle/>
          <a:p>
            <a:endParaRPr lang="en-GB"/>
          </a:p>
        </p:txBody>
      </p:sp>
      <p:sp>
        <p:nvSpPr>
          <p:cNvPr id="6" name="Footer Placeholder 5">
            <a:extLst>
              <a:ext uri="{FF2B5EF4-FFF2-40B4-BE49-F238E27FC236}">
                <a16:creationId xmlns:a16="http://schemas.microsoft.com/office/drawing/2014/main" id="{EC5B9B47-9D04-96FB-8B95-D7BC38470F9A}"/>
              </a:ext>
            </a:extLst>
          </p:cNvPr>
          <p:cNvSpPr>
            <a:spLocks noGrp="1"/>
          </p:cNvSpPr>
          <p:nvPr>
            <p:ph type="ftr" sz="quarter" idx="11"/>
          </p:nvPr>
        </p:nvSpPr>
        <p:spPr/>
        <p:txBody>
          <a:bodyPr/>
          <a:lstStyle/>
          <a:p>
            <a:r>
              <a:rPr lang="en-GB"/>
              <a:t>Patrick Dunne, p.dunne12@imperial.ac.um</a:t>
            </a:r>
            <a:endParaRPr lang="en-GB" dirty="0"/>
          </a:p>
        </p:txBody>
      </p:sp>
      <p:sp>
        <p:nvSpPr>
          <p:cNvPr id="7" name="Slide Number Placeholder 6">
            <a:extLst>
              <a:ext uri="{FF2B5EF4-FFF2-40B4-BE49-F238E27FC236}">
                <a16:creationId xmlns:a16="http://schemas.microsoft.com/office/drawing/2014/main" id="{859D9458-0376-0EC1-BA89-A49552E192E8}"/>
              </a:ext>
            </a:extLst>
          </p:cNvPr>
          <p:cNvSpPr>
            <a:spLocks noGrp="1"/>
          </p:cNvSpPr>
          <p:nvPr>
            <p:ph type="sldNum" sz="quarter" idx="12"/>
          </p:nvPr>
        </p:nvSpPr>
        <p:spPr/>
        <p:txBody>
          <a:bodyPr/>
          <a:lstStyle/>
          <a:p>
            <a:fld id="{CBA53E11-492D-48B3-9F9B-09541CA2A39A}" type="slidenum">
              <a:rPr lang="en-GB" smtClean="0"/>
              <a:t>‹#›</a:t>
            </a:fld>
            <a:endParaRPr lang="en-GB"/>
          </a:p>
        </p:txBody>
      </p:sp>
      <p:sp>
        <p:nvSpPr>
          <p:cNvPr id="10" name="Subtitle 2">
            <a:extLst>
              <a:ext uri="{FF2B5EF4-FFF2-40B4-BE49-F238E27FC236}">
                <a16:creationId xmlns:a16="http://schemas.microsoft.com/office/drawing/2014/main" id="{3E5619CB-8093-9292-D19B-3E145BB563F3}"/>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accent3"/>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a:t>Click to edit Master subtitle style</a:t>
            </a:r>
            <a:endParaRPr lang="en-GB" dirty="0"/>
          </a:p>
        </p:txBody>
      </p:sp>
    </p:spTree>
    <p:extLst>
      <p:ext uri="{BB962C8B-B14F-4D97-AF65-F5344CB8AC3E}">
        <p14:creationId xmlns:p14="http://schemas.microsoft.com/office/powerpoint/2010/main" val="118074776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223E2-CB33-A043-EFAE-5E5920ABF286}"/>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26D07086-8168-2FFB-8A6A-847C21CE63D9}"/>
              </a:ext>
            </a:extLst>
          </p:cNvPr>
          <p:cNvSpPr>
            <a:spLocks noGrp="1"/>
          </p:cNvSpPr>
          <p:nvPr>
            <p:ph type="dt" sz="half" idx="10"/>
          </p:nvPr>
        </p:nvSpPr>
        <p:spPr/>
        <p:txBody>
          <a:bodyPr/>
          <a:lstStyle/>
          <a:p>
            <a:endParaRPr lang="en-GB"/>
          </a:p>
        </p:txBody>
      </p:sp>
      <p:sp>
        <p:nvSpPr>
          <p:cNvPr id="4" name="Footer Placeholder 3">
            <a:extLst>
              <a:ext uri="{FF2B5EF4-FFF2-40B4-BE49-F238E27FC236}">
                <a16:creationId xmlns:a16="http://schemas.microsoft.com/office/drawing/2014/main" id="{32BF319C-1022-A0DE-5680-6E6F7A33ADB0}"/>
              </a:ext>
            </a:extLst>
          </p:cNvPr>
          <p:cNvSpPr>
            <a:spLocks noGrp="1"/>
          </p:cNvSpPr>
          <p:nvPr>
            <p:ph type="ftr" sz="quarter" idx="11"/>
          </p:nvPr>
        </p:nvSpPr>
        <p:spPr/>
        <p:txBody>
          <a:bodyPr/>
          <a:lstStyle/>
          <a:p>
            <a:r>
              <a:rPr lang="en-GB"/>
              <a:t>Patrick Dunne, p.dunne12@imperial.ac.um</a:t>
            </a:r>
            <a:endParaRPr lang="en-GB" dirty="0"/>
          </a:p>
        </p:txBody>
      </p:sp>
      <p:sp>
        <p:nvSpPr>
          <p:cNvPr id="5" name="Slide Number Placeholder 4">
            <a:extLst>
              <a:ext uri="{FF2B5EF4-FFF2-40B4-BE49-F238E27FC236}">
                <a16:creationId xmlns:a16="http://schemas.microsoft.com/office/drawing/2014/main" id="{2FA01DCF-BF44-5758-3698-48171189DF1F}"/>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Content Placeholder 2">
            <a:extLst>
              <a:ext uri="{FF2B5EF4-FFF2-40B4-BE49-F238E27FC236}">
                <a16:creationId xmlns:a16="http://schemas.microsoft.com/office/drawing/2014/main" id="{07DDBB1C-FCE2-459F-CD23-42AF9E169BFC}"/>
              </a:ext>
            </a:extLst>
          </p:cNvPr>
          <p:cNvSpPr>
            <a:spLocks noGrp="1"/>
          </p:cNvSpPr>
          <p:nvPr>
            <p:ph idx="1"/>
          </p:nvPr>
        </p:nvSpPr>
        <p:spPr>
          <a:xfrm>
            <a:off x="326232" y="1394619"/>
            <a:ext cx="3600000" cy="4866481"/>
          </a:xfrm>
        </p:spPr>
        <p:txBody>
          <a:bodyPr/>
          <a:lstStyle>
            <a:lvl1pPr>
              <a:defRPr sz="1800"/>
            </a:lvl1pPr>
            <a:lvl2pPr>
              <a:defRPr sz="1800"/>
            </a:lvl2pPr>
            <a:lvl3pPr>
              <a:defRPr sz="1800"/>
            </a:lvl3pPr>
            <a:lvl4pPr>
              <a:defRPr sz="1800"/>
            </a:lvl4pPr>
            <a:lvl5pPr>
              <a:defRPr sz="18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8" name="Content Placeholder 2">
            <a:extLst>
              <a:ext uri="{FF2B5EF4-FFF2-40B4-BE49-F238E27FC236}">
                <a16:creationId xmlns:a16="http://schemas.microsoft.com/office/drawing/2014/main" id="{7284B46C-0DDC-167C-514E-EB0FCC3E4BE7}"/>
              </a:ext>
            </a:extLst>
          </p:cNvPr>
          <p:cNvSpPr>
            <a:spLocks noGrp="1"/>
          </p:cNvSpPr>
          <p:nvPr>
            <p:ph idx="14"/>
          </p:nvPr>
        </p:nvSpPr>
        <p:spPr>
          <a:xfrm>
            <a:off x="4296397" y="1394619"/>
            <a:ext cx="3600000" cy="4866481"/>
          </a:xfrm>
        </p:spPr>
        <p:txBody>
          <a:bodyPr/>
          <a:lstStyle>
            <a:lvl1pPr>
              <a:defRPr sz="1800"/>
            </a:lvl1pPr>
            <a:lvl2pPr>
              <a:defRPr sz="1800"/>
            </a:lvl2pPr>
            <a:lvl3pPr>
              <a:defRPr sz="1800"/>
            </a:lvl3pPr>
            <a:lvl4pPr>
              <a:defRPr sz="1800"/>
            </a:lvl4pPr>
            <a:lvl5pPr>
              <a:defRPr sz="18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9" name="Content Placeholder 2">
            <a:extLst>
              <a:ext uri="{FF2B5EF4-FFF2-40B4-BE49-F238E27FC236}">
                <a16:creationId xmlns:a16="http://schemas.microsoft.com/office/drawing/2014/main" id="{AC354167-3149-957E-9D9F-B30D04014172}"/>
              </a:ext>
            </a:extLst>
          </p:cNvPr>
          <p:cNvSpPr>
            <a:spLocks noGrp="1"/>
          </p:cNvSpPr>
          <p:nvPr>
            <p:ph idx="15"/>
          </p:nvPr>
        </p:nvSpPr>
        <p:spPr>
          <a:xfrm>
            <a:off x="8266562" y="1394619"/>
            <a:ext cx="3600000" cy="4866481"/>
          </a:xfrm>
        </p:spPr>
        <p:txBody>
          <a:bodyPr/>
          <a:lstStyle>
            <a:lvl1pPr>
              <a:defRPr sz="1800"/>
            </a:lvl1pPr>
            <a:lvl2pPr>
              <a:defRPr sz="1800"/>
            </a:lvl2pPr>
            <a:lvl3pPr>
              <a:defRPr sz="1800"/>
            </a:lvl3pPr>
            <a:lvl4pPr>
              <a:defRPr sz="1800"/>
            </a:lvl4pPr>
            <a:lvl5pPr>
              <a:defRPr sz="18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0" name="Subtitle 2">
            <a:extLst>
              <a:ext uri="{FF2B5EF4-FFF2-40B4-BE49-F238E27FC236}">
                <a16:creationId xmlns:a16="http://schemas.microsoft.com/office/drawing/2014/main" id="{CBB1273F-0B9B-4FDD-4203-5D0C87B419DE}"/>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accent3"/>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a:t>Click to edit Master subtitle style</a:t>
            </a:r>
            <a:endParaRPr lang="en-GB" dirty="0"/>
          </a:p>
        </p:txBody>
      </p:sp>
    </p:spTree>
    <p:extLst>
      <p:ext uri="{BB962C8B-B14F-4D97-AF65-F5344CB8AC3E}">
        <p14:creationId xmlns:p14="http://schemas.microsoft.com/office/powerpoint/2010/main" val="388475608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hree Content Smok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223E2-CB33-A043-EFAE-5E5920ABF286}"/>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26D07086-8168-2FFB-8A6A-847C21CE63D9}"/>
              </a:ext>
            </a:extLst>
          </p:cNvPr>
          <p:cNvSpPr>
            <a:spLocks noGrp="1"/>
          </p:cNvSpPr>
          <p:nvPr>
            <p:ph type="dt" sz="half" idx="10"/>
          </p:nvPr>
        </p:nvSpPr>
        <p:spPr/>
        <p:txBody>
          <a:bodyPr/>
          <a:lstStyle/>
          <a:p>
            <a:endParaRPr lang="en-GB"/>
          </a:p>
        </p:txBody>
      </p:sp>
      <p:sp>
        <p:nvSpPr>
          <p:cNvPr id="4" name="Footer Placeholder 3">
            <a:extLst>
              <a:ext uri="{FF2B5EF4-FFF2-40B4-BE49-F238E27FC236}">
                <a16:creationId xmlns:a16="http://schemas.microsoft.com/office/drawing/2014/main" id="{32BF319C-1022-A0DE-5680-6E6F7A33ADB0}"/>
              </a:ext>
            </a:extLst>
          </p:cNvPr>
          <p:cNvSpPr>
            <a:spLocks noGrp="1"/>
          </p:cNvSpPr>
          <p:nvPr>
            <p:ph type="ftr" sz="quarter" idx="11"/>
          </p:nvPr>
        </p:nvSpPr>
        <p:spPr/>
        <p:txBody>
          <a:bodyPr/>
          <a:lstStyle/>
          <a:p>
            <a:r>
              <a:rPr lang="en-GB"/>
              <a:t>Patrick Dunne, p.dunne12@imperial.ac.um</a:t>
            </a:r>
            <a:endParaRPr lang="en-GB" dirty="0"/>
          </a:p>
        </p:txBody>
      </p:sp>
      <p:sp>
        <p:nvSpPr>
          <p:cNvPr id="5" name="Slide Number Placeholder 4">
            <a:extLst>
              <a:ext uri="{FF2B5EF4-FFF2-40B4-BE49-F238E27FC236}">
                <a16:creationId xmlns:a16="http://schemas.microsoft.com/office/drawing/2014/main" id="{2FA01DCF-BF44-5758-3698-48171189DF1F}"/>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Content Placeholder 2">
            <a:extLst>
              <a:ext uri="{FF2B5EF4-FFF2-40B4-BE49-F238E27FC236}">
                <a16:creationId xmlns:a16="http://schemas.microsoft.com/office/drawing/2014/main" id="{07DDBB1C-FCE2-459F-CD23-42AF9E169BFC}"/>
              </a:ext>
            </a:extLst>
          </p:cNvPr>
          <p:cNvSpPr>
            <a:spLocks noGrp="1"/>
          </p:cNvSpPr>
          <p:nvPr>
            <p:ph idx="1"/>
          </p:nvPr>
        </p:nvSpPr>
        <p:spPr>
          <a:xfrm>
            <a:off x="326232" y="1394619"/>
            <a:ext cx="3600000" cy="4866481"/>
          </a:xfrm>
        </p:spPr>
        <p:txBody>
          <a:bodyPr/>
          <a:lstStyle>
            <a:lvl1pPr>
              <a:defRPr sz="1800"/>
            </a:lvl1pPr>
            <a:lvl2pPr>
              <a:defRPr sz="1800"/>
            </a:lvl2pPr>
            <a:lvl3pPr>
              <a:defRPr sz="1800"/>
            </a:lvl3pPr>
            <a:lvl4pPr>
              <a:defRPr sz="1800"/>
            </a:lvl4pPr>
            <a:lvl5pPr>
              <a:defRPr sz="18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8" name="Content Placeholder 2">
            <a:extLst>
              <a:ext uri="{FF2B5EF4-FFF2-40B4-BE49-F238E27FC236}">
                <a16:creationId xmlns:a16="http://schemas.microsoft.com/office/drawing/2014/main" id="{7284B46C-0DDC-167C-514E-EB0FCC3E4BE7}"/>
              </a:ext>
            </a:extLst>
          </p:cNvPr>
          <p:cNvSpPr>
            <a:spLocks noGrp="1"/>
          </p:cNvSpPr>
          <p:nvPr>
            <p:ph idx="14"/>
          </p:nvPr>
        </p:nvSpPr>
        <p:spPr>
          <a:xfrm>
            <a:off x="4296397" y="1394619"/>
            <a:ext cx="3600000" cy="4866481"/>
          </a:xfrm>
        </p:spPr>
        <p:txBody>
          <a:bodyPr/>
          <a:lstStyle>
            <a:lvl1pPr>
              <a:defRPr sz="1800"/>
            </a:lvl1pPr>
            <a:lvl2pPr>
              <a:defRPr sz="1800"/>
            </a:lvl2pPr>
            <a:lvl3pPr>
              <a:defRPr sz="1800"/>
            </a:lvl3pPr>
            <a:lvl4pPr>
              <a:defRPr sz="1800"/>
            </a:lvl4pPr>
            <a:lvl5pPr>
              <a:defRPr sz="18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9" name="Content Placeholder 2">
            <a:extLst>
              <a:ext uri="{FF2B5EF4-FFF2-40B4-BE49-F238E27FC236}">
                <a16:creationId xmlns:a16="http://schemas.microsoft.com/office/drawing/2014/main" id="{AC354167-3149-957E-9D9F-B30D04014172}"/>
              </a:ext>
            </a:extLst>
          </p:cNvPr>
          <p:cNvSpPr>
            <a:spLocks noGrp="1"/>
          </p:cNvSpPr>
          <p:nvPr>
            <p:ph idx="15"/>
          </p:nvPr>
        </p:nvSpPr>
        <p:spPr>
          <a:xfrm>
            <a:off x="8266562" y="1394619"/>
            <a:ext cx="3600000" cy="4866481"/>
          </a:xfrm>
        </p:spPr>
        <p:txBody>
          <a:bodyPr/>
          <a:lstStyle>
            <a:lvl1pPr>
              <a:defRPr sz="1800"/>
            </a:lvl1pPr>
            <a:lvl2pPr>
              <a:defRPr sz="1800"/>
            </a:lvl2pPr>
            <a:lvl3pPr>
              <a:defRPr sz="1800"/>
            </a:lvl3pPr>
            <a:lvl4pPr>
              <a:defRPr sz="1800"/>
            </a:lvl4pPr>
            <a:lvl5pPr>
              <a:defRPr sz="18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0" name="Subtitle 2">
            <a:extLst>
              <a:ext uri="{FF2B5EF4-FFF2-40B4-BE49-F238E27FC236}">
                <a16:creationId xmlns:a16="http://schemas.microsoft.com/office/drawing/2014/main" id="{CBB1273F-0B9B-4FDD-4203-5D0C87B419DE}"/>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accent3"/>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a:t>Click to edit Master subtitle style</a:t>
            </a:r>
            <a:endParaRPr lang="en-GB" dirty="0"/>
          </a:p>
        </p:txBody>
      </p:sp>
    </p:spTree>
    <p:extLst>
      <p:ext uri="{BB962C8B-B14F-4D97-AF65-F5344CB8AC3E}">
        <p14:creationId xmlns:p14="http://schemas.microsoft.com/office/powerpoint/2010/main" val="26866366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hree Content Khaki">
    <p:bg>
      <p:bgPr>
        <a:solidFill>
          <a:srgbClr val="FBF7D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223E2-CB33-A043-EFAE-5E5920ABF286}"/>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26D07086-8168-2FFB-8A6A-847C21CE63D9}"/>
              </a:ext>
            </a:extLst>
          </p:cNvPr>
          <p:cNvSpPr>
            <a:spLocks noGrp="1"/>
          </p:cNvSpPr>
          <p:nvPr>
            <p:ph type="dt" sz="half" idx="10"/>
          </p:nvPr>
        </p:nvSpPr>
        <p:spPr/>
        <p:txBody>
          <a:bodyPr/>
          <a:lstStyle/>
          <a:p>
            <a:endParaRPr lang="en-GB"/>
          </a:p>
        </p:txBody>
      </p:sp>
      <p:sp>
        <p:nvSpPr>
          <p:cNvPr id="4" name="Footer Placeholder 3">
            <a:extLst>
              <a:ext uri="{FF2B5EF4-FFF2-40B4-BE49-F238E27FC236}">
                <a16:creationId xmlns:a16="http://schemas.microsoft.com/office/drawing/2014/main" id="{32BF319C-1022-A0DE-5680-6E6F7A33ADB0}"/>
              </a:ext>
            </a:extLst>
          </p:cNvPr>
          <p:cNvSpPr>
            <a:spLocks noGrp="1"/>
          </p:cNvSpPr>
          <p:nvPr>
            <p:ph type="ftr" sz="quarter" idx="11"/>
          </p:nvPr>
        </p:nvSpPr>
        <p:spPr/>
        <p:txBody>
          <a:bodyPr/>
          <a:lstStyle/>
          <a:p>
            <a:r>
              <a:rPr lang="en-GB"/>
              <a:t>Patrick Dunne, p.dunne12@imperial.ac.um</a:t>
            </a:r>
            <a:endParaRPr lang="en-GB" dirty="0"/>
          </a:p>
        </p:txBody>
      </p:sp>
      <p:sp>
        <p:nvSpPr>
          <p:cNvPr id="5" name="Slide Number Placeholder 4">
            <a:extLst>
              <a:ext uri="{FF2B5EF4-FFF2-40B4-BE49-F238E27FC236}">
                <a16:creationId xmlns:a16="http://schemas.microsoft.com/office/drawing/2014/main" id="{2FA01DCF-BF44-5758-3698-48171189DF1F}"/>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Content Placeholder 2">
            <a:extLst>
              <a:ext uri="{FF2B5EF4-FFF2-40B4-BE49-F238E27FC236}">
                <a16:creationId xmlns:a16="http://schemas.microsoft.com/office/drawing/2014/main" id="{07DDBB1C-FCE2-459F-CD23-42AF9E169BFC}"/>
              </a:ext>
            </a:extLst>
          </p:cNvPr>
          <p:cNvSpPr>
            <a:spLocks noGrp="1"/>
          </p:cNvSpPr>
          <p:nvPr>
            <p:ph idx="1"/>
          </p:nvPr>
        </p:nvSpPr>
        <p:spPr>
          <a:xfrm>
            <a:off x="326232" y="1394619"/>
            <a:ext cx="3600000" cy="4866481"/>
          </a:xfrm>
        </p:spPr>
        <p:txBody>
          <a:bodyPr/>
          <a:lstStyle>
            <a:lvl1pPr>
              <a:defRPr sz="1800"/>
            </a:lvl1pPr>
            <a:lvl2pPr>
              <a:defRPr sz="1800"/>
            </a:lvl2pPr>
            <a:lvl3pPr>
              <a:defRPr sz="1800"/>
            </a:lvl3pPr>
            <a:lvl4pPr>
              <a:defRPr sz="1800"/>
            </a:lvl4pPr>
            <a:lvl5pPr>
              <a:defRPr sz="18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8" name="Content Placeholder 2">
            <a:extLst>
              <a:ext uri="{FF2B5EF4-FFF2-40B4-BE49-F238E27FC236}">
                <a16:creationId xmlns:a16="http://schemas.microsoft.com/office/drawing/2014/main" id="{7284B46C-0DDC-167C-514E-EB0FCC3E4BE7}"/>
              </a:ext>
            </a:extLst>
          </p:cNvPr>
          <p:cNvSpPr>
            <a:spLocks noGrp="1"/>
          </p:cNvSpPr>
          <p:nvPr>
            <p:ph idx="14"/>
          </p:nvPr>
        </p:nvSpPr>
        <p:spPr>
          <a:xfrm>
            <a:off x="4296397" y="1394619"/>
            <a:ext cx="3600000" cy="4866481"/>
          </a:xfrm>
        </p:spPr>
        <p:txBody>
          <a:bodyPr/>
          <a:lstStyle>
            <a:lvl1pPr>
              <a:defRPr sz="1800"/>
            </a:lvl1pPr>
            <a:lvl2pPr>
              <a:defRPr sz="1800"/>
            </a:lvl2pPr>
            <a:lvl3pPr>
              <a:defRPr sz="1800"/>
            </a:lvl3pPr>
            <a:lvl4pPr>
              <a:defRPr sz="1800"/>
            </a:lvl4pPr>
            <a:lvl5pPr>
              <a:defRPr sz="18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9" name="Content Placeholder 2">
            <a:extLst>
              <a:ext uri="{FF2B5EF4-FFF2-40B4-BE49-F238E27FC236}">
                <a16:creationId xmlns:a16="http://schemas.microsoft.com/office/drawing/2014/main" id="{AC354167-3149-957E-9D9F-B30D04014172}"/>
              </a:ext>
            </a:extLst>
          </p:cNvPr>
          <p:cNvSpPr>
            <a:spLocks noGrp="1"/>
          </p:cNvSpPr>
          <p:nvPr>
            <p:ph idx="15"/>
          </p:nvPr>
        </p:nvSpPr>
        <p:spPr>
          <a:xfrm>
            <a:off x="8266562" y="1394619"/>
            <a:ext cx="3600000" cy="4866481"/>
          </a:xfrm>
        </p:spPr>
        <p:txBody>
          <a:bodyPr/>
          <a:lstStyle>
            <a:lvl1pPr>
              <a:defRPr sz="1800"/>
            </a:lvl1pPr>
            <a:lvl2pPr>
              <a:defRPr sz="1800"/>
            </a:lvl2pPr>
            <a:lvl3pPr>
              <a:defRPr sz="1800"/>
            </a:lvl3pPr>
            <a:lvl4pPr>
              <a:defRPr sz="1800"/>
            </a:lvl4pPr>
            <a:lvl5pPr>
              <a:defRPr sz="18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0" name="Subtitle 2">
            <a:extLst>
              <a:ext uri="{FF2B5EF4-FFF2-40B4-BE49-F238E27FC236}">
                <a16:creationId xmlns:a16="http://schemas.microsoft.com/office/drawing/2014/main" id="{CBB1273F-0B9B-4FDD-4203-5D0C87B419DE}"/>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accent3"/>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a:t>Click to edit Master subtitle style</a:t>
            </a:r>
            <a:endParaRPr lang="en-GB" dirty="0"/>
          </a:p>
        </p:txBody>
      </p:sp>
    </p:spTree>
    <p:extLst>
      <p:ext uri="{BB962C8B-B14F-4D97-AF65-F5344CB8AC3E}">
        <p14:creationId xmlns:p14="http://schemas.microsoft.com/office/powerpoint/2010/main" val="253624803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ree Images and Captio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223E2-CB33-A043-EFAE-5E5920ABF286}"/>
              </a:ext>
            </a:extLst>
          </p:cNvPr>
          <p:cNvSpPr>
            <a:spLocks noGrp="1"/>
          </p:cNvSpPr>
          <p:nvPr>
            <p:ph type="title"/>
          </p:nvPr>
        </p:nvSpPr>
        <p:spPr/>
        <p:txBody>
          <a:bodyPr/>
          <a:lstStyle/>
          <a:p>
            <a:r>
              <a:rPr lang="en-GB"/>
              <a:t>Click to edit Master title style</a:t>
            </a:r>
            <a:endParaRPr lang="en-US" dirty="0"/>
          </a:p>
        </p:txBody>
      </p:sp>
      <p:sp>
        <p:nvSpPr>
          <p:cNvPr id="3" name="Date Placeholder 2">
            <a:extLst>
              <a:ext uri="{FF2B5EF4-FFF2-40B4-BE49-F238E27FC236}">
                <a16:creationId xmlns:a16="http://schemas.microsoft.com/office/drawing/2014/main" id="{26D07086-8168-2FFB-8A6A-847C21CE63D9}"/>
              </a:ext>
            </a:extLst>
          </p:cNvPr>
          <p:cNvSpPr>
            <a:spLocks noGrp="1"/>
          </p:cNvSpPr>
          <p:nvPr>
            <p:ph type="dt" sz="half" idx="10"/>
          </p:nvPr>
        </p:nvSpPr>
        <p:spPr/>
        <p:txBody>
          <a:bodyPr/>
          <a:lstStyle/>
          <a:p>
            <a:endParaRPr lang="en-GB"/>
          </a:p>
        </p:txBody>
      </p:sp>
      <p:sp>
        <p:nvSpPr>
          <p:cNvPr id="4" name="Footer Placeholder 3">
            <a:extLst>
              <a:ext uri="{FF2B5EF4-FFF2-40B4-BE49-F238E27FC236}">
                <a16:creationId xmlns:a16="http://schemas.microsoft.com/office/drawing/2014/main" id="{32BF319C-1022-A0DE-5680-6E6F7A33ADB0}"/>
              </a:ext>
            </a:extLst>
          </p:cNvPr>
          <p:cNvSpPr>
            <a:spLocks noGrp="1"/>
          </p:cNvSpPr>
          <p:nvPr>
            <p:ph type="ftr" sz="quarter" idx="11"/>
          </p:nvPr>
        </p:nvSpPr>
        <p:spPr/>
        <p:txBody>
          <a:bodyPr/>
          <a:lstStyle/>
          <a:p>
            <a:r>
              <a:rPr lang="en-GB"/>
              <a:t>Patrick Dunne, p.dunne12@imperial.ac.um</a:t>
            </a:r>
            <a:endParaRPr lang="en-GB" dirty="0"/>
          </a:p>
        </p:txBody>
      </p:sp>
      <p:sp>
        <p:nvSpPr>
          <p:cNvPr id="5" name="Slide Number Placeholder 4">
            <a:extLst>
              <a:ext uri="{FF2B5EF4-FFF2-40B4-BE49-F238E27FC236}">
                <a16:creationId xmlns:a16="http://schemas.microsoft.com/office/drawing/2014/main" id="{2FA01DCF-BF44-5758-3698-48171189DF1F}"/>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Content Placeholder 2">
            <a:extLst>
              <a:ext uri="{FF2B5EF4-FFF2-40B4-BE49-F238E27FC236}">
                <a16:creationId xmlns:a16="http://schemas.microsoft.com/office/drawing/2014/main" id="{07DDBB1C-FCE2-459F-CD23-42AF9E169BFC}"/>
              </a:ext>
            </a:extLst>
          </p:cNvPr>
          <p:cNvSpPr>
            <a:spLocks noGrp="1"/>
          </p:cNvSpPr>
          <p:nvPr>
            <p:ph idx="1"/>
          </p:nvPr>
        </p:nvSpPr>
        <p:spPr>
          <a:xfrm>
            <a:off x="318493" y="3429000"/>
            <a:ext cx="3600000" cy="2832100"/>
          </a:xfrm>
        </p:spPr>
        <p:txBody>
          <a:bodyPr/>
          <a:lstStyle>
            <a:lvl1pPr rtl="0">
              <a:defRPr sz="1800"/>
            </a:lvl1pPr>
            <a:lvl2pPr rtl="0">
              <a:defRPr sz="1800"/>
            </a:lvl2pPr>
            <a:lvl3pPr rtl="0">
              <a:defRPr sz="1800"/>
            </a:lvl3pPr>
            <a:lvl4pPr rtl="0">
              <a:defRPr sz="1800"/>
            </a:lvl4pPr>
            <a:lvl5pPr rtl="0">
              <a:defRPr sz="18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8" name="Content Placeholder 2">
            <a:extLst>
              <a:ext uri="{FF2B5EF4-FFF2-40B4-BE49-F238E27FC236}">
                <a16:creationId xmlns:a16="http://schemas.microsoft.com/office/drawing/2014/main" id="{7284B46C-0DDC-167C-514E-EB0FCC3E4BE7}"/>
              </a:ext>
            </a:extLst>
          </p:cNvPr>
          <p:cNvSpPr>
            <a:spLocks noGrp="1"/>
          </p:cNvSpPr>
          <p:nvPr>
            <p:ph idx="14"/>
          </p:nvPr>
        </p:nvSpPr>
        <p:spPr>
          <a:xfrm>
            <a:off x="4276876" y="3429000"/>
            <a:ext cx="3600000" cy="2832100"/>
          </a:xfrm>
        </p:spPr>
        <p:txBody>
          <a:bodyPr/>
          <a:lstStyle>
            <a:lvl1pPr rtl="0">
              <a:defRPr sz="1800"/>
            </a:lvl1pPr>
            <a:lvl2pPr rtl="0">
              <a:defRPr sz="1800"/>
            </a:lvl2pPr>
            <a:lvl3pPr rtl="0">
              <a:defRPr sz="1800"/>
            </a:lvl3pPr>
            <a:lvl4pPr rtl="0">
              <a:defRPr sz="1800"/>
            </a:lvl4pPr>
            <a:lvl5pPr rtl="0">
              <a:defRPr sz="18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9" name="Content Placeholder 2">
            <a:extLst>
              <a:ext uri="{FF2B5EF4-FFF2-40B4-BE49-F238E27FC236}">
                <a16:creationId xmlns:a16="http://schemas.microsoft.com/office/drawing/2014/main" id="{AC354167-3149-957E-9D9F-B30D04014172}"/>
              </a:ext>
            </a:extLst>
          </p:cNvPr>
          <p:cNvSpPr>
            <a:spLocks noGrp="1"/>
          </p:cNvSpPr>
          <p:nvPr>
            <p:ph idx="15"/>
          </p:nvPr>
        </p:nvSpPr>
        <p:spPr>
          <a:xfrm>
            <a:off x="8235258" y="3429000"/>
            <a:ext cx="3600000" cy="2832100"/>
          </a:xfrm>
        </p:spPr>
        <p:txBody>
          <a:bodyPr/>
          <a:lstStyle>
            <a:lvl1pPr rtl="0">
              <a:defRPr sz="1800"/>
            </a:lvl1pPr>
            <a:lvl2pPr rtl="0">
              <a:defRPr sz="1800"/>
            </a:lvl2pPr>
            <a:lvl3pPr rtl="0">
              <a:defRPr sz="1800"/>
            </a:lvl3pPr>
            <a:lvl4pPr rtl="0">
              <a:defRPr sz="1800"/>
            </a:lvl4pPr>
            <a:lvl5pPr rtl="0">
              <a:defRPr sz="18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1" name="Picture Placeholder 10">
            <a:extLst>
              <a:ext uri="{FF2B5EF4-FFF2-40B4-BE49-F238E27FC236}">
                <a16:creationId xmlns:a16="http://schemas.microsoft.com/office/drawing/2014/main" id="{047AD979-9E36-27D3-D861-472A37C9BD30}"/>
              </a:ext>
            </a:extLst>
          </p:cNvPr>
          <p:cNvSpPr>
            <a:spLocks noGrp="1"/>
          </p:cNvSpPr>
          <p:nvPr>
            <p:ph type="pic" sz="quarter" idx="16"/>
          </p:nvPr>
        </p:nvSpPr>
        <p:spPr>
          <a:xfrm>
            <a:off x="318490" y="1394619"/>
            <a:ext cx="3600000" cy="1836000"/>
          </a:xfrm>
          <a:solidFill>
            <a:schemeClr val="bg1">
              <a:lumMod val="85000"/>
            </a:schemeClr>
          </a:solidFill>
        </p:spPr>
        <p:txBody>
          <a:bodyPr/>
          <a:lstStyle/>
          <a:p>
            <a:r>
              <a:rPr lang="en-GB"/>
              <a:t>Click icon to add picture</a:t>
            </a:r>
            <a:endParaRPr lang="en-US"/>
          </a:p>
        </p:txBody>
      </p:sp>
      <p:sp>
        <p:nvSpPr>
          <p:cNvPr id="12" name="Picture Placeholder 10">
            <a:extLst>
              <a:ext uri="{FF2B5EF4-FFF2-40B4-BE49-F238E27FC236}">
                <a16:creationId xmlns:a16="http://schemas.microsoft.com/office/drawing/2014/main" id="{BA925AEF-9705-43FC-B311-1B9A5C872480}"/>
              </a:ext>
            </a:extLst>
          </p:cNvPr>
          <p:cNvSpPr>
            <a:spLocks noGrp="1"/>
          </p:cNvSpPr>
          <p:nvPr>
            <p:ph type="pic" sz="quarter" idx="17"/>
          </p:nvPr>
        </p:nvSpPr>
        <p:spPr>
          <a:xfrm>
            <a:off x="4276876" y="1394619"/>
            <a:ext cx="3600000" cy="1836000"/>
          </a:xfrm>
          <a:solidFill>
            <a:schemeClr val="bg1">
              <a:lumMod val="85000"/>
            </a:schemeClr>
          </a:solidFill>
        </p:spPr>
        <p:txBody>
          <a:bodyPr/>
          <a:lstStyle/>
          <a:p>
            <a:r>
              <a:rPr lang="en-GB"/>
              <a:t>Click icon to add picture</a:t>
            </a:r>
            <a:endParaRPr lang="en-US"/>
          </a:p>
        </p:txBody>
      </p:sp>
      <p:sp>
        <p:nvSpPr>
          <p:cNvPr id="13" name="Picture Placeholder 10">
            <a:extLst>
              <a:ext uri="{FF2B5EF4-FFF2-40B4-BE49-F238E27FC236}">
                <a16:creationId xmlns:a16="http://schemas.microsoft.com/office/drawing/2014/main" id="{71EBAC93-1C14-C84A-FF75-AC90D6C8A890}"/>
              </a:ext>
            </a:extLst>
          </p:cNvPr>
          <p:cNvSpPr>
            <a:spLocks noGrp="1"/>
          </p:cNvSpPr>
          <p:nvPr>
            <p:ph type="pic" sz="quarter" idx="18"/>
          </p:nvPr>
        </p:nvSpPr>
        <p:spPr>
          <a:xfrm>
            <a:off x="8235261" y="1394619"/>
            <a:ext cx="3600000" cy="1836000"/>
          </a:xfrm>
          <a:solidFill>
            <a:schemeClr val="bg1">
              <a:lumMod val="85000"/>
            </a:schemeClr>
          </a:solidFill>
        </p:spPr>
        <p:txBody>
          <a:bodyPr/>
          <a:lstStyle/>
          <a:p>
            <a:r>
              <a:rPr lang="en-GB"/>
              <a:t>Click icon to add picture</a:t>
            </a:r>
            <a:endParaRPr lang="en-US"/>
          </a:p>
        </p:txBody>
      </p:sp>
      <p:sp>
        <p:nvSpPr>
          <p:cNvPr id="10" name="Subtitle 2">
            <a:extLst>
              <a:ext uri="{FF2B5EF4-FFF2-40B4-BE49-F238E27FC236}">
                <a16:creationId xmlns:a16="http://schemas.microsoft.com/office/drawing/2014/main" id="{A6EB687B-5D2E-6018-5C19-6211E4ADBA8B}"/>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accent3"/>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a:t>Click to edit Master subtitle style</a:t>
            </a:r>
            <a:endParaRPr lang="en-GB" dirty="0"/>
          </a:p>
        </p:txBody>
      </p:sp>
    </p:spTree>
    <p:extLst>
      <p:ext uri="{BB962C8B-B14F-4D97-AF65-F5344CB8AC3E}">
        <p14:creationId xmlns:p14="http://schemas.microsoft.com/office/powerpoint/2010/main" val="103706673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Smoke">
    <p:bg>
      <p:bgPr>
        <a:solidFill>
          <a:schemeClr val="bg2"/>
        </a:solidFill>
        <a:effectLst/>
      </p:bgPr>
    </p:bg>
    <p:spTree>
      <p:nvGrpSpPr>
        <p:cNvPr id="1" name=""/>
        <p:cNvGrpSpPr/>
        <p:nvPr/>
      </p:nvGrpSpPr>
      <p:grpSpPr>
        <a:xfrm>
          <a:off x="0" y="0"/>
          <a:ext cx="0" cy="0"/>
          <a:chOff x="0" y="0"/>
          <a:chExt cx="0" cy="0"/>
        </a:xfrm>
      </p:grpSpPr>
      <p:grpSp>
        <p:nvGrpSpPr>
          <p:cNvPr id="23" name="Group 4">
            <a:extLst>
              <a:ext uri="{FF2B5EF4-FFF2-40B4-BE49-F238E27FC236}">
                <a16:creationId xmlns:a16="http://schemas.microsoft.com/office/drawing/2014/main" id="{0C35C447-372A-2538-9C02-9DA22221296C}"/>
              </a:ext>
            </a:extLst>
          </p:cNvPr>
          <p:cNvGrpSpPr>
            <a:grpSpLocks noChangeAspect="1"/>
          </p:cNvGrpSpPr>
          <p:nvPr userDrawn="1"/>
        </p:nvGrpSpPr>
        <p:grpSpPr bwMode="auto">
          <a:xfrm>
            <a:off x="330271" y="327819"/>
            <a:ext cx="3972600" cy="438124"/>
            <a:chOff x="0" y="3473"/>
            <a:chExt cx="15360" cy="1694"/>
          </a:xfrm>
          <a:solidFill>
            <a:schemeClr val="accent1"/>
          </a:solidFill>
        </p:grpSpPr>
        <p:sp>
          <p:nvSpPr>
            <p:cNvPr id="24" name="Freeform 5">
              <a:extLst>
                <a:ext uri="{FF2B5EF4-FFF2-40B4-BE49-F238E27FC236}">
                  <a16:creationId xmlns:a16="http://schemas.microsoft.com/office/drawing/2014/main" id="{CFF1AFD2-F993-B30A-2282-C04F1F65AF00}"/>
                </a:ext>
              </a:extLst>
            </p:cNvPr>
            <p:cNvSpPr>
              <a:spLocks/>
            </p:cNvSpPr>
            <p:nvPr userDrawn="1"/>
          </p:nvSpPr>
          <p:spPr bwMode="auto">
            <a:xfrm>
              <a:off x="14261" y="3473"/>
              <a:ext cx="1099" cy="1694"/>
            </a:xfrm>
            <a:custGeom>
              <a:avLst/>
              <a:gdLst>
                <a:gd name="T0" fmla="*/ 0 w 1099"/>
                <a:gd name="T1" fmla="*/ 0 h 1694"/>
                <a:gd name="T2" fmla="*/ 0 w 1099"/>
                <a:gd name="T3" fmla="*/ 1694 h 1694"/>
                <a:gd name="T4" fmla="*/ 1099 w 1099"/>
                <a:gd name="T5" fmla="*/ 1694 h 1694"/>
                <a:gd name="T6" fmla="*/ 1099 w 1099"/>
                <a:gd name="T7" fmla="*/ 1397 h 1694"/>
                <a:gd name="T8" fmla="*/ 319 w 1099"/>
                <a:gd name="T9" fmla="*/ 1397 h 1694"/>
                <a:gd name="T10" fmla="*/ 319 w 1099"/>
                <a:gd name="T11" fmla="*/ 0 h 1694"/>
                <a:gd name="T12" fmla="*/ 0 w 1099"/>
                <a:gd name="T13" fmla="*/ 0 h 1694"/>
              </a:gdLst>
              <a:ahLst/>
              <a:cxnLst>
                <a:cxn ang="0">
                  <a:pos x="T0" y="T1"/>
                </a:cxn>
                <a:cxn ang="0">
                  <a:pos x="T2" y="T3"/>
                </a:cxn>
                <a:cxn ang="0">
                  <a:pos x="T4" y="T5"/>
                </a:cxn>
                <a:cxn ang="0">
                  <a:pos x="T6" y="T7"/>
                </a:cxn>
                <a:cxn ang="0">
                  <a:pos x="T8" y="T9"/>
                </a:cxn>
                <a:cxn ang="0">
                  <a:pos x="T10" y="T11"/>
                </a:cxn>
                <a:cxn ang="0">
                  <a:pos x="T12" y="T13"/>
                </a:cxn>
              </a:cxnLst>
              <a:rect l="0" t="0" r="r" b="b"/>
              <a:pathLst>
                <a:path w="1099" h="1694">
                  <a:moveTo>
                    <a:pt x="0" y="0"/>
                  </a:moveTo>
                  <a:lnTo>
                    <a:pt x="0" y="1694"/>
                  </a:lnTo>
                  <a:lnTo>
                    <a:pt x="1099" y="1694"/>
                  </a:lnTo>
                  <a:lnTo>
                    <a:pt x="1099" y="1397"/>
                  </a:lnTo>
                  <a:lnTo>
                    <a:pt x="319" y="1397"/>
                  </a:lnTo>
                  <a:lnTo>
                    <a:pt x="319"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5" name="Freeform 6">
              <a:extLst>
                <a:ext uri="{FF2B5EF4-FFF2-40B4-BE49-F238E27FC236}">
                  <a16:creationId xmlns:a16="http://schemas.microsoft.com/office/drawing/2014/main" id="{2F13F474-91EA-0185-733B-62682BD9F6E9}"/>
                </a:ext>
              </a:extLst>
            </p:cNvPr>
            <p:cNvSpPr>
              <a:spLocks noEditPoints="1"/>
            </p:cNvSpPr>
            <p:nvPr userDrawn="1"/>
          </p:nvSpPr>
          <p:spPr bwMode="auto">
            <a:xfrm>
              <a:off x="12002" y="3473"/>
              <a:ext cx="1535" cy="1694"/>
            </a:xfrm>
            <a:custGeom>
              <a:avLst/>
              <a:gdLst>
                <a:gd name="T0" fmla="*/ 556 w 1535"/>
                <a:gd name="T1" fmla="*/ 0 h 1694"/>
                <a:gd name="T2" fmla="*/ 0 w 1535"/>
                <a:gd name="T3" fmla="*/ 1694 h 1694"/>
                <a:gd name="T4" fmla="*/ 337 w 1535"/>
                <a:gd name="T5" fmla="*/ 1694 h 1694"/>
                <a:gd name="T6" fmla="*/ 453 w 1535"/>
                <a:gd name="T7" fmla="*/ 1321 h 1694"/>
                <a:gd name="T8" fmla="*/ 1083 w 1535"/>
                <a:gd name="T9" fmla="*/ 1321 h 1694"/>
                <a:gd name="T10" fmla="*/ 1197 w 1535"/>
                <a:gd name="T11" fmla="*/ 1694 h 1694"/>
                <a:gd name="T12" fmla="*/ 1535 w 1535"/>
                <a:gd name="T13" fmla="*/ 1694 h 1694"/>
                <a:gd name="T14" fmla="*/ 978 w 1535"/>
                <a:gd name="T15" fmla="*/ 0 h 1694"/>
                <a:gd name="T16" fmla="*/ 556 w 1535"/>
                <a:gd name="T17" fmla="*/ 0 h 1694"/>
                <a:gd name="T18" fmla="*/ 768 w 1535"/>
                <a:gd name="T19" fmla="*/ 301 h 1694"/>
                <a:gd name="T20" fmla="*/ 998 w 1535"/>
                <a:gd name="T21" fmla="*/ 1048 h 1694"/>
                <a:gd name="T22" fmla="*/ 536 w 1535"/>
                <a:gd name="T23" fmla="*/ 1048 h 1694"/>
                <a:gd name="T24" fmla="*/ 768 w 1535"/>
                <a:gd name="T25" fmla="*/ 301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35" h="1694">
                  <a:moveTo>
                    <a:pt x="556" y="0"/>
                  </a:moveTo>
                  <a:lnTo>
                    <a:pt x="0" y="1694"/>
                  </a:lnTo>
                  <a:lnTo>
                    <a:pt x="337" y="1694"/>
                  </a:lnTo>
                  <a:lnTo>
                    <a:pt x="453" y="1321"/>
                  </a:lnTo>
                  <a:lnTo>
                    <a:pt x="1083" y="1321"/>
                  </a:lnTo>
                  <a:lnTo>
                    <a:pt x="1197" y="1694"/>
                  </a:lnTo>
                  <a:lnTo>
                    <a:pt x="1535" y="1694"/>
                  </a:lnTo>
                  <a:lnTo>
                    <a:pt x="978" y="0"/>
                  </a:lnTo>
                  <a:lnTo>
                    <a:pt x="556" y="0"/>
                  </a:lnTo>
                  <a:close/>
                  <a:moveTo>
                    <a:pt x="768" y="301"/>
                  </a:moveTo>
                  <a:lnTo>
                    <a:pt x="998" y="1048"/>
                  </a:lnTo>
                  <a:lnTo>
                    <a:pt x="536" y="1048"/>
                  </a:lnTo>
                  <a:lnTo>
                    <a:pt x="768" y="3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6" name="Freeform 7">
              <a:extLst>
                <a:ext uri="{FF2B5EF4-FFF2-40B4-BE49-F238E27FC236}">
                  <a16:creationId xmlns:a16="http://schemas.microsoft.com/office/drawing/2014/main" id="{87072C05-B626-BAF9-5316-96EAB02420F0}"/>
                </a:ext>
              </a:extLst>
            </p:cNvPr>
            <p:cNvSpPr>
              <a:spLocks/>
            </p:cNvSpPr>
            <p:nvPr userDrawn="1"/>
          </p:nvSpPr>
          <p:spPr bwMode="auto">
            <a:xfrm>
              <a:off x="10250" y="3473"/>
              <a:ext cx="1113" cy="1694"/>
            </a:xfrm>
            <a:custGeom>
              <a:avLst/>
              <a:gdLst>
                <a:gd name="T0" fmla="*/ 0 w 1113"/>
                <a:gd name="T1" fmla="*/ 0 h 1694"/>
                <a:gd name="T2" fmla="*/ 0 w 1113"/>
                <a:gd name="T3" fmla="*/ 297 h 1694"/>
                <a:gd name="T4" fmla="*/ 396 w 1113"/>
                <a:gd name="T5" fmla="*/ 297 h 1694"/>
                <a:gd name="T6" fmla="*/ 396 w 1113"/>
                <a:gd name="T7" fmla="*/ 1397 h 1694"/>
                <a:gd name="T8" fmla="*/ 0 w 1113"/>
                <a:gd name="T9" fmla="*/ 1397 h 1694"/>
                <a:gd name="T10" fmla="*/ 0 w 1113"/>
                <a:gd name="T11" fmla="*/ 1694 h 1694"/>
                <a:gd name="T12" fmla="*/ 1113 w 1113"/>
                <a:gd name="T13" fmla="*/ 1694 h 1694"/>
                <a:gd name="T14" fmla="*/ 1113 w 1113"/>
                <a:gd name="T15" fmla="*/ 1397 h 1694"/>
                <a:gd name="T16" fmla="*/ 716 w 1113"/>
                <a:gd name="T17" fmla="*/ 1397 h 1694"/>
                <a:gd name="T18" fmla="*/ 716 w 1113"/>
                <a:gd name="T19" fmla="*/ 297 h 1694"/>
                <a:gd name="T20" fmla="*/ 1113 w 1113"/>
                <a:gd name="T21" fmla="*/ 297 h 1694"/>
                <a:gd name="T22" fmla="*/ 1113 w 1113"/>
                <a:gd name="T23" fmla="*/ 0 h 1694"/>
                <a:gd name="T24" fmla="*/ 0 w 1113"/>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13" h="1694">
                  <a:moveTo>
                    <a:pt x="0" y="0"/>
                  </a:moveTo>
                  <a:lnTo>
                    <a:pt x="0" y="297"/>
                  </a:lnTo>
                  <a:lnTo>
                    <a:pt x="396" y="297"/>
                  </a:lnTo>
                  <a:lnTo>
                    <a:pt x="396" y="1397"/>
                  </a:lnTo>
                  <a:lnTo>
                    <a:pt x="0" y="1397"/>
                  </a:lnTo>
                  <a:lnTo>
                    <a:pt x="0" y="1694"/>
                  </a:lnTo>
                  <a:lnTo>
                    <a:pt x="1113" y="1694"/>
                  </a:lnTo>
                  <a:lnTo>
                    <a:pt x="1113" y="1397"/>
                  </a:lnTo>
                  <a:lnTo>
                    <a:pt x="716" y="1397"/>
                  </a:lnTo>
                  <a:lnTo>
                    <a:pt x="716" y="297"/>
                  </a:lnTo>
                  <a:lnTo>
                    <a:pt x="1113" y="297"/>
                  </a:lnTo>
                  <a:lnTo>
                    <a:pt x="1113"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7" name="Freeform 8">
              <a:extLst>
                <a:ext uri="{FF2B5EF4-FFF2-40B4-BE49-F238E27FC236}">
                  <a16:creationId xmlns:a16="http://schemas.microsoft.com/office/drawing/2014/main" id="{AC6EA6C6-1057-DAC8-2609-B6EB51B72376}"/>
                </a:ext>
              </a:extLst>
            </p:cNvPr>
            <p:cNvSpPr>
              <a:spLocks noEditPoints="1"/>
            </p:cNvSpPr>
            <p:nvPr userDrawn="1"/>
          </p:nvSpPr>
          <p:spPr bwMode="auto">
            <a:xfrm>
              <a:off x="8263" y="3473"/>
              <a:ext cx="1317" cy="1694"/>
            </a:xfrm>
            <a:custGeom>
              <a:avLst/>
              <a:gdLst>
                <a:gd name="T0" fmla="*/ 884 w 932"/>
                <a:gd name="T1" fmla="*/ 372 h 1199"/>
                <a:gd name="T2" fmla="*/ 442 w 932"/>
                <a:gd name="T3" fmla="*/ 0 h 1199"/>
                <a:gd name="T4" fmla="*/ 0 w 932"/>
                <a:gd name="T5" fmla="*/ 0 h 1199"/>
                <a:gd name="T6" fmla="*/ 0 w 932"/>
                <a:gd name="T7" fmla="*/ 1199 h 1199"/>
                <a:gd name="T8" fmla="*/ 227 w 932"/>
                <a:gd name="T9" fmla="*/ 1199 h 1199"/>
                <a:gd name="T10" fmla="*/ 227 w 932"/>
                <a:gd name="T11" fmla="*/ 755 h 1199"/>
                <a:gd name="T12" fmla="*/ 418 w 932"/>
                <a:gd name="T13" fmla="*/ 755 h 1199"/>
                <a:gd name="T14" fmla="*/ 450 w 932"/>
                <a:gd name="T15" fmla="*/ 755 h 1199"/>
                <a:gd name="T16" fmla="*/ 681 w 932"/>
                <a:gd name="T17" fmla="*/ 1199 h 1199"/>
                <a:gd name="T18" fmla="*/ 932 w 932"/>
                <a:gd name="T19" fmla="*/ 1199 h 1199"/>
                <a:gd name="T20" fmla="*/ 676 w 932"/>
                <a:gd name="T21" fmla="*/ 707 h 1199"/>
                <a:gd name="T22" fmla="*/ 884 w 932"/>
                <a:gd name="T23" fmla="*/ 372 h 1199"/>
                <a:gd name="T24" fmla="*/ 645 w 932"/>
                <a:gd name="T25" fmla="*/ 372 h 1199"/>
                <a:gd name="T26" fmla="*/ 418 w 932"/>
                <a:gd name="T27" fmla="*/ 562 h 1199"/>
                <a:gd name="T28" fmla="*/ 227 w 932"/>
                <a:gd name="T29" fmla="*/ 562 h 1199"/>
                <a:gd name="T30" fmla="*/ 227 w 932"/>
                <a:gd name="T31" fmla="*/ 194 h 1199"/>
                <a:gd name="T32" fmla="*/ 418 w 932"/>
                <a:gd name="T33" fmla="*/ 194 h 1199"/>
                <a:gd name="T34" fmla="*/ 645 w 932"/>
                <a:gd name="T35" fmla="*/ 372 h 1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2" h="1199">
                  <a:moveTo>
                    <a:pt x="884" y="372"/>
                  </a:moveTo>
                  <a:cubicBezTo>
                    <a:pt x="884" y="92"/>
                    <a:pt x="693" y="0"/>
                    <a:pt x="442" y="0"/>
                  </a:cubicBezTo>
                  <a:cubicBezTo>
                    <a:pt x="0" y="0"/>
                    <a:pt x="0" y="0"/>
                    <a:pt x="0" y="0"/>
                  </a:cubicBezTo>
                  <a:cubicBezTo>
                    <a:pt x="0" y="1199"/>
                    <a:pt x="0" y="1199"/>
                    <a:pt x="0" y="1199"/>
                  </a:cubicBezTo>
                  <a:cubicBezTo>
                    <a:pt x="227" y="1199"/>
                    <a:pt x="227" y="1199"/>
                    <a:pt x="227" y="1199"/>
                  </a:cubicBezTo>
                  <a:cubicBezTo>
                    <a:pt x="227" y="755"/>
                    <a:pt x="227" y="755"/>
                    <a:pt x="227" y="755"/>
                  </a:cubicBezTo>
                  <a:cubicBezTo>
                    <a:pt x="418" y="755"/>
                    <a:pt x="418" y="755"/>
                    <a:pt x="418" y="755"/>
                  </a:cubicBezTo>
                  <a:cubicBezTo>
                    <a:pt x="429" y="755"/>
                    <a:pt x="439" y="755"/>
                    <a:pt x="450" y="755"/>
                  </a:cubicBezTo>
                  <a:cubicBezTo>
                    <a:pt x="681" y="1199"/>
                    <a:pt x="681" y="1199"/>
                    <a:pt x="681" y="1199"/>
                  </a:cubicBezTo>
                  <a:cubicBezTo>
                    <a:pt x="932" y="1199"/>
                    <a:pt x="932" y="1199"/>
                    <a:pt x="932" y="1199"/>
                  </a:cubicBezTo>
                  <a:cubicBezTo>
                    <a:pt x="676" y="707"/>
                    <a:pt x="676" y="707"/>
                    <a:pt x="676" y="707"/>
                  </a:cubicBezTo>
                  <a:cubicBezTo>
                    <a:pt x="801" y="652"/>
                    <a:pt x="884" y="545"/>
                    <a:pt x="884" y="372"/>
                  </a:cubicBezTo>
                  <a:moveTo>
                    <a:pt x="645" y="372"/>
                  </a:moveTo>
                  <a:cubicBezTo>
                    <a:pt x="645" y="516"/>
                    <a:pt x="562" y="562"/>
                    <a:pt x="418" y="562"/>
                  </a:cubicBezTo>
                  <a:cubicBezTo>
                    <a:pt x="227" y="562"/>
                    <a:pt x="227" y="562"/>
                    <a:pt x="227" y="562"/>
                  </a:cubicBezTo>
                  <a:cubicBezTo>
                    <a:pt x="227" y="194"/>
                    <a:pt x="227" y="194"/>
                    <a:pt x="227" y="194"/>
                  </a:cubicBezTo>
                  <a:cubicBezTo>
                    <a:pt x="418" y="194"/>
                    <a:pt x="418" y="194"/>
                    <a:pt x="418" y="194"/>
                  </a:cubicBezTo>
                  <a:cubicBezTo>
                    <a:pt x="574" y="194"/>
                    <a:pt x="645" y="252"/>
                    <a:pt x="645" y="37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8" name="Freeform 9">
              <a:extLst>
                <a:ext uri="{FF2B5EF4-FFF2-40B4-BE49-F238E27FC236}">
                  <a16:creationId xmlns:a16="http://schemas.microsoft.com/office/drawing/2014/main" id="{4E258757-AB3A-DE10-FDFE-35B9588E9C3E}"/>
                </a:ext>
              </a:extLst>
            </p:cNvPr>
            <p:cNvSpPr>
              <a:spLocks/>
            </p:cNvSpPr>
            <p:nvPr userDrawn="1"/>
          </p:nvSpPr>
          <p:spPr bwMode="auto">
            <a:xfrm>
              <a:off x="6369" y="3473"/>
              <a:ext cx="1098" cy="1694"/>
            </a:xfrm>
            <a:custGeom>
              <a:avLst/>
              <a:gdLst>
                <a:gd name="T0" fmla="*/ 0 w 1098"/>
                <a:gd name="T1" fmla="*/ 0 h 1694"/>
                <a:gd name="T2" fmla="*/ 0 w 1098"/>
                <a:gd name="T3" fmla="*/ 1694 h 1694"/>
                <a:gd name="T4" fmla="*/ 1098 w 1098"/>
                <a:gd name="T5" fmla="*/ 1694 h 1694"/>
                <a:gd name="T6" fmla="*/ 1098 w 1098"/>
                <a:gd name="T7" fmla="*/ 1397 h 1694"/>
                <a:gd name="T8" fmla="*/ 321 w 1098"/>
                <a:gd name="T9" fmla="*/ 1397 h 1694"/>
                <a:gd name="T10" fmla="*/ 321 w 1098"/>
                <a:gd name="T11" fmla="*/ 973 h 1694"/>
                <a:gd name="T12" fmla="*/ 1030 w 1098"/>
                <a:gd name="T13" fmla="*/ 973 h 1694"/>
                <a:gd name="T14" fmla="*/ 1030 w 1098"/>
                <a:gd name="T15" fmla="*/ 687 h 1694"/>
                <a:gd name="T16" fmla="*/ 321 w 1098"/>
                <a:gd name="T17" fmla="*/ 687 h 1694"/>
                <a:gd name="T18" fmla="*/ 321 w 1098"/>
                <a:gd name="T19" fmla="*/ 297 h 1694"/>
                <a:gd name="T20" fmla="*/ 1098 w 1098"/>
                <a:gd name="T21" fmla="*/ 297 h 1694"/>
                <a:gd name="T22" fmla="*/ 1098 w 1098"/>
                <a:gd name="T23" fmla="*/ 0 h 1694"/>
                <a:gd name="T24" fmla="*/ 0 w 1098"/>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8" h="1694">
                  <a:moveTo>
                    <a:pt x="0" y="0"/>
                  </a:moveTo>
                  <a:lnTo>
                    <a:pt x="0" y="1694"/>
                  </a:lnTo>
                  <a:lnTo>
                    <a:pt x="1098" y="1694"/>
                  </a:lnTo>
                  <a:lnTo>
                    <a:pt x="1098" y="1397"/>
                  </a:lnTo>
                  <a:lnTo>
                    <a:pt x="321" y="1397"/>
                  </a:lnTo>
                  <a:lnTo>
                    <a:pt x="321" y="973"/>
                  </a:lnTo>
                  <a:lnTo>
                    <a:pt x="1030" y="973"/>
                  </a:lnTo>
                  <a:lnTo>
                    <a:pt x="1030" y="687"/>
                  </a:lnTo>
                  <a:lnTo>
                    <a:pt x="321" y="687"/>
                  </a:lnTo>
                  <a:lnTo>
                    <a:pt x="321" y="297"/>
                  </a:lnTo>
                  <a:lnTo>
                    <a:pt x="1098" y="297"/>
                  </a:lnTo>
                  <a:lnTo>
                    <a:pt x="109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9" name="Freeform 10">
              <a:extLst>
                <a:ext uri="{FF2B5EF4-FFF2-40B4-BE49-F238E27FC236}">
                  <a16:creationId xmlns:a16="http://schemas.microsoft.com/office/drawing/2014/main" id="{74360D36-2B50-3114-9CB9-4BEE96BCCE6A}"/>
                </a:ext>
              </a:extLst>
            </p:cNvPr>
            <p:cNvSpPr>
              <a:spLocks noEditPoints="1"/>
            </p:cNvSpPr>
            <p:nvPr userDrawn="1"/>
          </p:nvSpPr>
          <p:spPr bwMode="auto">
            <a:xfrm>
              <a:off x="4481" y="3473"/>
              <a:ext cx="1215" cy="1694"/>
            </a:xfrm>
            <a:custGeom>
              <a:avLst/>
              <a:gdLst>
                <a:gd name="T0" fmla="*/ 406 w 860"/>
                <a:gd name="T1" fmla="*/ 791 h 1199"/>
                <a:gd name="T2" fmla="*/ 227 w 860"/>
                <a:gd name="T3" fmla="*/ 791 h 1199"/>
                <a:gd name="T4" fmla="*/ 227 w 860"/>
                <a:gd name="T5" fmla="*/ 1199 h 1199"/>
                <a:gd name="T6" fmla="*/ 0 w 860"/>
                <a:gd name="T7" fmla="*/ 1199 h 1199"/>
                <a:gd name="T8" fmla="*/ 0 w 860"/>
                <a:gd name="T9" fmla="*/ 0 h 1199"/>
                <a:gd name="T10" fmla="*/ 406 w 860"/>
                <a:gd name="T11" fmla="*/ 0 h 1199"/>
                <a:gd name="T12" fmla="*/ 860 w 860"/>
                <a:gd name="T13" fmla="*/ 396 h 1199"/>
                <a:gd name="T14" fmla="*/ 406 w 860"/>
                <a:gd name="T15" fmla="*/ 791 h 1199"/>
                <a:gd name="T16" fmla="*/ 394 w 860"/>
                <a:gd name="T17" fmla="*/ 194 h 1199"/>
                <a:gd name="T18" fmla="*/ 227 w 860"/>
                <a:gd name="T19" fmla="*/ 194 h 1199"/>
                <a:gd name="T20" fmla="*/ 227 w 860"/>
                <a:gd name="T21" fmla="*/ 598 h 1199"/>
                <a:gd name="T22" fmla="*/ 394 w 860"/>
                <a:gd name="T23" fmla="*/ 598 h 1199"/>
                <a:gd name="T24" fmla="*/ 621 w 860"/>
                <a:gd name="T25" fmla="*/ 396 h 1199"/>
                <a:gd name="T26" fmla="*/ 394 w 860"/>
                <a:gd name="T27" fmla="*/ 194 h 1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60" h="1199">
                  <a:moveTo>
                    <a:pt x="406" y="791"/>
                  </a:moveTo>
                  <a:cubicBezTo>
                    <a:pt x="227" y="791"/>
                    <a:pt x="227" y="791"/>
                    <a:pt x="227" y="791"/>
                  </a:cubicBezTo>
                  <a:cubicBezTo>
                    <a:pt x="227" y="1199"/>
                    <a:pt x="227" y="1199"/>
                    <a:pt x="227" y="1199"/>
                  </a:cubicBezTo>
                  <a:cubicBezTo>
                    <a:pt x="0" y="1199"/>
                    <a:pt x="0" y="1199"/>
                    <a:pt x="0" y="1199"/>
                  </a:cubicBezTo>
                  <a:cubicBezTo>
                    <a:pt x="0" y="0"/>
                    <a:pt x="0" y="0"/>
                    <a:pt x="0" y="0"/>
                  </a:cubicBezTo>
                  <a:cubicBezTo>
                    <a:pt x="406" y="0"/>
                    <a:pt x="406" y="0"/>
                    <a:pt x="406" y="0"/>
                  </a:cubicBezTo>
                  <a:cubicBezTo>
                    <a:pt x="661" y="0"/>
                    <a:pt x="860" y="116"/>
                    <a:pt x="860" y="396"/>
                  </a:cubicBezTo>
                  <a:cubicBezTo>
                    <a:pt x="860" y="671"/>
                    <a:pt x="659" y="791"/>
                    <a:pt x="406" y="791"/>
                  </a:cubicBezTo>
                  <a:moveTo>
                    <a:pt x="394" y="194"/>
                  </a:moveTo>
                  <a:cubicBezTo>
                    <a:pt x="227" y="194"/>
                    <a:pt x="227" y="194"/>
                    <a:pt x="227" y="194"/>
                  </a:cubicBezTo>
                  <a:cubicBezTo>
                    <a:pt x="227" y="598"/>
                    <a:pt x="227" y="598"/>
                    <a:pt x="227" y="598"/>
                  </a:cubicBezTo>
                  <a:cubicBezTo>
                    <a:pt x="394" y="598"/>
                    <a:pt x="394" y="598"/>
                    <a:pt x="394" y="598"/>
                  </a:cubicBezTo>
                  <a:cubicBezTo>
                    <a:pt x="525" y="598"/>
                    <a:pt x="621" y="534"/>
                    <a:pt x="621" y="396"/>
                  </a:cubicBezTo>
                  <a:cubicBezTo>
                    <a:pt x="621" y="252"/>
                    <a:pt x="525" y="194"/>
                    <a:pt x="394" y="19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30" name="Freeform 11">
              <a:extLst>
                <a:ext uri="{FF2B5EF4-FFF2-40B4-BE49-F238E27FC236}">
                  <a16:creationId xmlns:a16="http://schemas.microsoft.com/office/drawing/2014/main" id="{1B032D16-0F2B-1DEC-D92A-ACAF24C07B0A}"/>
                </a:ext>
              </a:extLst>
            </p:cNvPr>
            <p:cNvSpPr>
              <a:spLocks/>
            </p:cNvSpPr>
            <p:nvPr userDrawn="1"/>
          </p:nvSpPr>
          <p:spPr bwMode="auto">
            <a:xfrm>
              <a:off x="1945" y="3473"/>
              <a:ext cx="1720" cy="1694"/>
            </a:xfrm>
            <a:custGeom>
              <a:avLst/>
              <a:gdLst>
                <a:gd name="T0" fmla="*/ 1265 w 1720"/>
                <a:gd name="T1" fmla="*/ 0 h 1694"/>
                <a:gd name="T2" fmla="*/ 860 w 1720"/>
                <a:gd name="T3" fmla="*/ 996 h 1694"/>
                <a:gd name="T4" fmla="*/ 456 w 1720"/>
                <a:gd name="T5" fmla="*/ 0 h 1694"/>
                <a:gd name="T6" fmla="*/ 0 w 1720"/>
                <a:gd name="T7" fmla="*/ 0 h 1694"/>
                <a:gd name="T8" fmla="*/ 0 w 1720"/>
                <a:gd name="T9" fmla="*/ 1694 h 1694"/>
                <a:gd name="T10" fmla="*/ 303 w 1720"/>
                <a:gd name="T11" fmla="*/ 1694 h 1694"/>
                <a:gd name="T12" fmla="*/ 303 w 1720"/>
                <a:gd name="T13" fmla="*/ 428 h 1694"/>
                <a:gd name="T14" fmla="*/ 692 w 1720"/>
                <a:gd name="T15" fmla="*/ 1321 h 1694"/>
                <a:gd name="T16" fmla="*/ 709 w 1720"/>
                <a:gd name="T17" fmla="*/ 1321 h 1694"/>
                <a:gd name="T18" fmla="*/ 1012 w 1720"/>
                <a:gd name="T19" fmla="*/ 1321 h 1694"/>
                <a:gd name="T20" fmla="*/ 1029 w 1720"/>
                <a:gd name="T21" fmla="*/ 1321 h 1694"/>
                <a:gd name="T22" fmla="*/ 1416 w 1720"/>
                <a:gd name="T23" fmla="*/ 428 h 1694"/>
                <a:gd name="T24" fmla="*/ 1416 w 1720"/>
                <a:gd name="T25" fmla="*/ 1694 h 1694"/>
                <a:gd name="T26" fmla="*/ 1720 w 1720"/>
                <a:gd name="T27" fmla="*/ 1694 h 1694"/>
                <a:gd name="T28" fmla="*/ 1720 w 1720"/>
                <a:gd name="T29" fmla="*/ 0 h 1694"/>
                <a:gd name="T30" fmla="*/ 1265 w 1720"/>
                <a:gd name="T31"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20" h="1694">
                  <a:moveTo>
                    <a:pt x="1265" y="0"/>
                  </a:moveTo>
                  <a:lnTo>
                    <a:pt x="860" y="996"/>
                  </a:lnTo>
                  <a:lnTo>
                    <a:pt x="456" y="0"/>
                  </a:lnTo>
                  <a:lnTo>
                    <a:pt x="0" y="0"/>
                  </a:lnTo>
                  <a:lnTo>
                    <a:pt x="0" y="1694"/>
                  </a:lnTo>
                  <a:lnTo>
                    <a:pt x="303" y="1694"/>
                  </a:lnTo>
                  <a:lnTo>
                    <a:pt x="303" y="428"/>
                  </a:lnTo>
                  <a:lnTo>
                    <a:pt x="692" y="1321"/>
                  </a:lnTo>
                  <a:lnTo>
                    <a:pt x="709" y="1321"/>
                  </a:lnTo>
                  <a:lnTo>
                    <a:pt x="1012" y="1321"/>
                  </a:lnTo>
                  <a:lnTo>
                    <a:pt x="1029" y="1321"/>
                  </a:lnTo>
                  <a:lnTo>
                    <a:pt x="1416" y="428"/>
                  </a:lnTo>
                  <a:lnTo>
                    <a:pt x="1416" y="1694"/>
                  </a:lnTo>
                  <a:lnTo>
                    <a:pt x="1720" y="1694"/>
                  </a:lnTo>
                  <a:lnTo>
                    <a:pt x="1720" y="0"/>
                  </a:lnTo>
                  <a:lnTo>
                    <a:pt x="126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31" name="Freeform 12">
              <a:extLst>
                <a:ext uri="{FF2B5EF4-FFF2-40B4-BE49-F238E27FC236}">
                  <a16:creationId xmlns:a16="http://schemas.microsoft.com/office/drawing/2014/main" id="{13923343-4541-4792-ADC5-E6333E98D37A}"/>
                </a:ext>
              </a:extLst>
            </p:cNvPr>
            <p:cNvSpPr>
              <a:spLocks/>
            </p:cNvSpPr>
            <p:nvPr userDrawn="1"/>
          </p:nvSpPr>
          <p:spPr bwMode="auto">
            <a:xfrm>
              <a:off x="0" y="3473"/>
              <a:ext cx="1113" cy="1694"/>
            </a:xfrm>
            <a:custGeom>
              <a:avLst/>
              <a:gdLst>
                <a:gd name="T0" fmla="*/ 0 w 1113"/>
                <a:gd name="T1" fmla="*/ 0 h 1694"/>
                <a:gd name="T2" fmla="*/ 0 w 1113"/>
                <a:gd name="T3" fmla="*/ 297 h 1694"/>
                <a:gd name="T4" fmla="*/ 397 w 1113"/>
                <a:gd name="T5" fmla="*/ 297 h 1694"/>
                <a:gd name="T6" fmla="*/ 397 w 1113"/>
                <a:gd name="T7" fmla="*/ 1397 h 1694"/>
                <a:gd name="T8" fmla="*/ 0 w 1113"/>
                <a:gd name="T9" fmla="*/ 1397 h 1694"/>
                <a:gd name="T10" fmla="*/ 0 w 1113"/>
                <a:gd name="T11" fmla="*/ 1694 h 1694"/>
                <a:gd name="T12" fmla="*/ 1113 w 1113"/>
                <a:gd name="T13" fmla="*/ 1694 h 1694"/>
                <a:gd name="T14" fmla="*/ 1113 w 1113"/>
                <a:gd name="T15" fmla="*/ 1397 h 1694"/>
                <a:gd name="T16" fmla="*/ 717 w 1113"/>
                <a:gd name="T17" fmla="*/ 1397 h 1694"/>
                <a:gd name="T18" fmla="*/ 717 w 1113"/>
                <a:gd name="T19" fmla="*/ 297 h 1694"/>
                <a:gd name="T20" fmla="*/ 1113 w 1113"/>
                <a:gd name="T21" fmla="*/ 297 h 1694"/>
                <a:gd name="T22" fmla="*/ 1113 w 1113"/>
                <a:gd name="T23" fmla="*/ 0 h 1694"/>
                <a:gd name="T24" fmla="*/ 0 w 1113"/>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13" h="1694">
                  <a:moveTo>
                    <a:pt x="0" y="0"/>
                  </a:moveTo>
                  <a:lnTo>
                    <a:pt x="0" y="297"/>
                  </a:lnTo>
                  <a:lnTo>
                    <a:pt x="397" y="297"/>
                  </a:lnTo>
                  <a:lnTo>
                    <a:pt x="397" y="1397"/>
                  </a:lnTo>
                  <a:lnTo>
                    <a:pt x="0" y="1397"/>
                  </a:lnTo>
                  <a:lnTo>
                    <a:pt x="0" y="1694"/>
                  </a:lnTo>
                  <a:lnTo>
                    <a:pt x="1113" y="1694"/>
                  </a:lnTo>
                  <a:lnTo>
                    <a:pt x="1113" y="1397"/>
                  </a:lnTo>
                  <a:lnTo>
                    <a:pt x="717" y="1397"/>
                  </a:lnTo>
                  <a:lnTo>
                    <a:pt x="717" y="297"/>
                  </a:lnTo>
                  <a:lnTo>
                    <a:pt x="1113" y="297"/>
                  </a:lnTo>
                  <a:lnTo>
                    <a:pt x="1113"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grpSp>
      <p:sp>
        <p:nvSpPr>
          <p:cNvPr id="32" name="Title 1">
            <a:extLst>
              <a:ext uri="{FF2B5EF4-FFF2-40B4-BE49-F238E27FC236}">
                <a16:creationId xmlns:a16="http://schemas.microsoft.com/office/drawing/2014/main" id="{802863CF-25C1-DECF-F640-C736ECDB9551}"/>
              </a:ext>
            </a:extLst>
          </p:cNvPr>
          <p:cNvSpPr>
            <a:spLocks noGrp="1"/>
          </p:cNvSpPr>
          <p:nvPr>
            <p:ph type="ctrTitle"/>
          </p:nvPr>
        </p:nvSpPr>
        <p:spPr>
          <a:xfrm>
            <a:off x="330271" y="2417400"/>
            <a:ext cx="9144000" cy="1847942"/>
          </a:xfrm>
        </p:spPr>
        <p:txBody>
          <a:bodyPr anchor="b"/>
          <a:lstStyle>
            <a:lvl1pPr algn="l">
              <a:defRPr sz="6400">
                <a:solidFill>
                  <a:schemeClr val="accent1"/>
                </a:solidFill>
              </a:defRPr>
            </a:lvl1pPr>
          </a:lstStyle>
          <a:p>
            <a:r>
              <a:rPr lang="en-GB"/>
              <a:t>Click to edit Master title style</a:t>
            </a:r>
            <a:endParaRPr lang="en-GB" dirty="0"/>
          </a:p>
        </p:txBody>
      </p:sp>
      <p:sp>
        <p:nvSpPr>
          <p:cNvPr id="33" name="Subtitle 2">
            <a:extLst>
              <a:ext uri="{FF2B5EF4-FFF2-40B4-BE49-F238E27FC236}">
                <a16:creationId xmlns:a16="http://schemas.microsoft.com/office/drawing/2014/main" id="{623E9086-C2CE-8088-D447-C484543077B0}"/>
              </a:ext>
            </a:extLst>
          </p:cNvPr>
          <p:cNvSpPr>
            <a:spLocks noGrp="1"/>
          </p:cNvSpPr>
          <p:nvPr>
            <p:ph type="subTitle" idx="1"/>
          </p:nvPr>
        </p:nvSpPr>
        <p:spPr>
          <a:xfrm>
            <a:off x="330271" y="4383000"/>
            <a:ext cx="9144000" cy="1322348"/>
          </a:xfrm>
        </p:spPr>
        <p:txBody>
          <a:bodyPr/>
          <a:lstStyle>
            <a:lvl1pPr marL="0" indent="0" algn="l">
              <a:buNone/>
              <a:defRPr sz="4800">
                <a:solidFill>
                  <a:schemeClr val="accent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a:t>Click to edit Master subtitle style</a:t>
            </a:r>
            <a:endParaRPr lang="en-GB" dirty="0"/>
          </a:p>
        </p:txBody>
      </p:sp>
      <p:sp>
        <p:nvSpPr>
          <p:cNvPr id="2" name="Text Placeholder 17">
            <a:extLst>
              <a:ext uri="{FF2B5EF4-FFF2-40B4-BE49-F238E27FC236}">
                <a16:creationId xmlns:a16="http://schemas.microsoft.com/office/drawing/2014/main" id="{C3CC0732-2E95-AE1D-13E5-F7FFC7BB0ED9}"/>
              </a:ext>
            </a:extLst>
          </p:cNvPr>
          <p:cNvSpPr>
            <a:spLocks noGrp="1"/>
          </p:cNvSpPr>
          <p:nvPr>
            <p:ph type="body" sz="quarter" idx="10"/>
          </p:nvPr>
        </p:nvSpPr>
        <p:spPr>
          <a:xfrm>
            <a:off x="330271" y="5789336"/>
            <a:ext cx="5579198" cy="740845"/>
          </a:xfrm>
        </p:spPr>
        <p:txBody>
          <a:bodyPr anchor="b"/>
          <a:lstStyle>
            <a:lvl1pPr>
              <a:defRPr sz="2200">
                <a:solidFill>
                  <a:schemeClr val="accent1"/>
                </a:solidFill>
                <a:latin typeface="Imperial Sans Text Medium" panose="020B0603020202020204" pitchFamily="34" charset="0"/>
                <a:ea typeface="Inter Medium" panose="02000503000000020004" pitchFamily="2" charset="0"/>
              </a:defRPr>
            </a:lvl1pPr>
            <a:lvl2pPr>
              <a:defRPr sz="2200">
                <a:solidFill>
                  <a:schemeClr val="accent1"/>
                </a:solidFill>
                <a:latin typeface="+mn-lt"/>
              </a:defRPr>
            </a:lvl2pPr>
            <a:lvl3pPr>
              <a:defRPr sz="2200">
                <a:solidFill>
                  <a:schemeClr val="accent1"/>
                </a:solidFill>
                <a:latin typeface="+mn-lt"/>
                <a:ea typeface="Inter Medium" panose="02000503000000020004" pitchFamily="2" charset="0"/>
              </a:defRPr>
            </a:lvl3pPr>
            <a:lvl4pPr>
              <a:defRPr sz="2200">
                <a:solidFill>
                  <a:schemeClr val="accent1"/>
                </a:solidFill>
                <a:latin typeface="+mn-lt"/>
                <a:ea typeface="Inter Medium" panose="02000503000000020004" pitchFamily="2" charset="0"/>
              </a:defRPr>
            </a:lvl4pPr>
            <a:lvl5pPr>
              <a:defRPr sz="2200">
                <a:solidFill>
                  <a:schemeClr val="accent1"/>
                </a:solidFill>
                <a:latin typeface="+mn-lt"/>
                <a:ea typeface="Inter Medium" panose="02000503000000020004" pitchFamily="2" charset="0"/>
              </a:defRPr>
            </a:lvl5pPr>
            <a:lvl6pPr marL="1714412" indent="0">
              <a:buNone/>
              <a:defRPr>
                <a:latin typeface="+mn-lt"/>
              </a:defRPr>
            </a:lvl6pPr>
          </a:lstStyle>
          <a:p>
            <a:pPr lvl="0"/>
            <a:r>
              <a:rPr lang="en-GB"/>
              <a:t>Click to edit Master text styles</a:t>
            </a:r>
          </a:p>
        </p:txBody>
      </p:sp>
    </p:spTree>
    <p:extLst>
      <p:ext uri="{BB962C8B-B14F-4D97-AF65-F5344CB8AC3E}">
        <p14:creationId xmlns:p14="http://schemas.microsoft.com/office/powerpoint/2010/main" val="24972648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hree Images and Captions Smok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223E2-CB33-A043-EFAE-5E5920ABF286}"/>
              </a:ext>
            </a:extLst>
          </p:cNvPr>
          <p:cNvSpPr>
            <a:spLocks noGrp="1"/>
          </p:cNvSpPr>
          <p:nvPr>
            <p:ph type="title"/>
          </p:nvPr>
        </p:nvSpPr>
        <p:spPr/>
        <p:txBody>
          <a:bodyPr/>
          <a:lstStyle/>
          <a:p>
            <a:r>
              <a:rPr lang="en-GB"/>
              <a:t>Click to edit Master title style</a:t>
            </a:r>
            <a:endParaRPr lang="en-US" dirty="0"/>
          </a:p>
        </p:txBody>
      </p:sp>
      <p:sp>
        <p:nvSpPr>
          <p:cNvPr id="3" name="Date Placeholder 2">
            <a:extLst>
              <a:ext uri="{FF2B5EF4-FFF2-40B4-BE49-F238E27FC236}">
                <a16:creationId xmlns:a16="http://schemas.microsoft.com/office/drawing/2014/main" id="{26D07086-8168-2FFB-8A6A-847C21CE63D9}"/>
              </a:ext>
            </a:extLst>
          </p:cNvPr>
          <p:cNvSpPr>
            <a:spLocks noGrp="1"/>
          </p:cNvSpPr>
          <p:nvPr>
            <p:ph type="dt" sz="half" idx="10"/>
          </p:nvPr>
        </p:nvSpPr>
        <p:spPr/>
        <p:txBody>
          <a:bodyPr/>
          <a:lstStyle/>
          <a:p>
            <a:endParaRPr lang="en-GB"/>
          </a:p>
        </p:txBody>
      </p:sp>
      <p:sp>
        <p:nvSpPr>
          <p:cNvPr id="4" name="Footer Placeholder 3">
            <a:extLst>
              <a:ext uri="{FF2B5EF4-FFF2-40B4-BE49-F238E27FC236}">
                <a16:creationId xmlns:a16="http://schemas.microsoft.com/office/drawing/2014/main" id="{32BF319C-1022-A0DE-5680-6E6F7A33ADB0}"/>
              </a:ext>
            </a:extLst>
          </p:cNvPr>
          <p:cNvSpPr>
            <a:spLocks noGrp="1"/>
          </p:cNvSpPr>
          <p:nvPr>
            <p:ph type="ftr" sz="quarter" idx="11"/>
          </p:nvPr>
        </p:nvSpPr>
        <p:spPr/>
        <p:txBody>
          <a:bodyPr/>
          <a:lstStyle/>
          <a:p>
            <a:r>
              <a:rPr lang="en-GB"/>
              <a:t>Patrick Dunne, p.dunne12@imperial.ac.um</a:t>
            </a:r>
            <a:endParaRPr lang="en-GB" dirty="0"/>
          </a:p>
        </p:txBody>
      </p:sp>
      <p:sp>
        <p:nvSpPr>
          <p:cNvPr id="5" name="Slide Number Placeholder 4">
            <a:extLst>
              <a:ext uri="{FF2B5EF4-FFF2-40B4-BE49-F238E27FC236}">
                <a16:creationId xmlns:a16="http://schemas.microsoft.com/office/drawing/2014/main" id="{2FA01DCF-BF44-5758-3698-48171189DF1F}"/>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Content Placeholder 2">
            <a:extLst>
              <a:ext uri="{FF2B5EF4-FFF2-40B4-BE49-F238E27FC236}">
                <a16:creationId xmlns:a16="http://schemas.microsoft.com/office/drawing/2014/main" id="{07DDBB1C-FCE2-459F-CD23-42AF9E169BFC}"/>
              </a:ext>
            </a:extLst>
          </p:cNvPr>
          <p:cNvSpPr>
            <a:spLocks noGrp="1"/>
          </p:cNvSpPr>
          <p:nvPr>
            <p:ph idx="1"/>
          </p:nvPr>
        </p:nvSpPr>
        <p:spPr>
          <a:xfrm>
            <a:off x="318493" y="3429000"/>
            <a:ext cx="3600000" cy="2832100"/>
          </a:xfrm>
        </p:spPr>
        <p:txBody>
          <a:bodyPr/>
          <a:lstStyle>
            <a:lvl1pPr rtl="0">
              <a:defRPr sz="1800"/>
            </a:lvl1pPr>
            <a:lvl2pPr rtl="0">
              <a:defRPr sz="1800"/>
            </a:lvl2pPr>
            <a:lvl3pPr rtl="0">
              <a:defRPr sz="1800"/>
            </a:lvl3pPr>
            <a:lvl4pPr rtl="0">
              <a:defRPr sz="1800"/>
            </a:lvl4pPr>
            <a:lvl5pPr rtl="0">
              <a:defRPr sz="18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8" name="Content Placeholder 2">
            <a:extLst>
              <a:ext uri="{FF2B5EF4-FFF2-40B4-BE49-F238E27FC236}">
                <a16:creationId xmlns:a16="http://schemas.microsoft.com/office/drawing/2014/main" id="{7284B46C-0DDC-167C-514E-EB0FCC3E4BE7}"/>
              </a:ext>
            </a:extLst>
          </p:cNvPr>
          <p:cNvSpPr>
            <a:spLocks noGrp="1"/>
          </p:cNvSpPr>
          <p:nvPr>
            <p:ph idx="14"/>
          </p:nvPr>
        </p:nvSpPr>
        <p:spPr>
          <a:xfrm>
            <a:off x="4276876" y="3429000"/>
            <a:ext cx="3600000" cy="2832100"/>
          </a:xfrm>
        </p:spPr>
        <p:txBody>
          <a:bodyPr/>
          <a:lstStyle>
            <a:lvl1pPr rtl="0">
              <a:defRPr sz="1800"/>
            </a:lvl1pPr>
            <a:lvl2pPr rtl="0">
              <a:defRPr sz="1800"/>
            </a:lvl2pPr>
            <a:lvl3pPr rtl="0">
              <a:defRPr sz="1800"/>
            </a:lvl3pPr>
            <a:lvl4pPr rtl="0">
              <a:defRPr sz="1800"/>
            </a:lvl4pPr>
            <a:lvl5pPr rtl="0">
              <a:defRPr sz="18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9" name="Content Placeholder 2">
            <a:extLst>
              <a:ext uri="{FF2B5EF4-FFF2-40B4-BE49-F238E27FC236}">
                <a16:creationId xmlns:a16="http://schemas.microsoft.com/office/drawing/2014/main" id="{AC354167-3149-957E-9D9F-B30D04014172}"/>
              </a:ext>
            </a:extLst>
          </p:cNvPr>
          <p:cNvSpPr>
            <a:spLocks noGrp="1"/>
          </p:cNvSpPr>
          <p:nvPr>
            <p:ph idx="15"/>
          </p:nvPr>
        </p:nvSpPr>
        <p:spPr>
          <a:xfrm>
            <a:off x="8235258" y="3429000"/>
            <a:ext cx="3600000" cy="2832100"/>
          </a:xfrm>
        </p:spPr>
        <p:txBody>
          <a:bodyPr/>
          <a:lstStyle>
            <a:lvl1pPr rtl="0">
              <a:defRPr sz="1800"/>
            </a:lvl1pPr>
            <a:lvl2pPr rtl="0">
              <a:defRPr sz="1800"/>
            </a:lvl2pPr>
            <a:lvl3pPr rtl="0">
              <a:defRPr sz="1800"/>
            </a:lvl3pPr>
            <a:lvl4pPr rtl="0">
              <a:defRPr sz="1800"/>
            </a:lvl4pPr>
            <a:lvl5pPr rtl="0">
              <a:defRPr sz="18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1" name="Picture Placeholder 10">
            <a:extLst>
              <a:ext uri="{FF2B5EF4-FFF2-40B4-BE49-F238E27FC236}">
                <a16:creationId xmlns:a16="http://schemas.microsoft.com/office/drawing/2014/main" id="{047AD979-9E36-27D3-D861-472A37C9BD30}"/>
              </a:ext>
            </a:extLst>
          </p:cNvPr>
          <p:cNvSpPr>
            <a:spLocks noGrp="1"/>
          </p:cNvSpPr>
          <p:nvPr>
            <p:ph type="pic" sz="quarter" idx="16"/>
          </p:nvPr>
        </p:nvSpPr>
        <p:spPr>
          <a:xfrm>
            <a:off x="318490" y="1394619"/>
            <a:ext cx="3600000" cy="1836000"/>
          </a:xfrm>
          <a:solidFill>
            <a:schemeClr val="bg1">
              <a:lumMod val="85000"/>
            </a:schemeClr>
          </a:solidFill>
        </p:spPr>
        <p:txBody>
          <a:bodyPr/>
          <a:lstStyle/>
          <a:p>
            <a:r>
              <a:rPr lang="en-GB"/>
              <a:t>Click icon to add picture</a:t>
            </a:r>
            <a:endParaRPr lang="en-US"/>
          </a:p>
        </p:txBody>
      </p:sp>
      <p:sp>
        <p:nvSpPr>
          <p:cNvPr id="12" name="Picture Placeholder 10">
            <a:extLst>
              <a:ext uri="{FF2B5EF4-FFF2-40B4-BE49-F238E27FC236}">
                <a16:creationId xmlns:a16="http://schemas.microsoft.com/office/drawing/2014/main" id="{BA925AEF-9705-43FC-B311-1B9A5C872480}"/>
              </a:ext>
            </a:extLst>
          </p:cNvPr>
          <p:cNvSpPr>
            <a:spLocks noGrp="1"/>
          </p:cNvSpPr>
          <p:nvPr>
            <p:ph type="pic" sz="quarter" idx="17"/>
          </p:nvPr>
        </p:nvSpPr>
        <p:spPr>
          <a:xfrm>
            <a:off x="4276876" y="1394619"/>
            <a:ext cx="3600000" cy="1836000"/>
          </a:xfrm>
          <a:solidFill>
            <a:schemeClr val="bg1">
              <a:lumMod val="85000"/>
            </a:schemeClr>
          </a:solidFill>
        </p:spPr>
        <p:txBody>
          <a:bodyPr/>
          <a:lstStyle/>
          <a:p>
            <a:r>
              <a:rPr lang="en-GB"/>
              <a:t>Click icon to add picture</a:t>
            </a:r>
            <a:endParaRPr lang="en-US"/>
          </a:p>
        </p:txBody>
      </p:sp>
      <p:sp>
        <p:nvSpPr>
          <p:cNvPr id="13" name="Picture Placeholder 10">
            <a:extLst>
              <a:ext uri="{FF2B5EF4-FFF2-40B4-BE49-F238E27FC236}">
                <a16:creationId xmlns:a16="http://schemas.microsoft.com/office/drawing/2014/main" id="{71EBAC93-1C14-C84A-FF75-AC90D6C8A890}"/>
              </a:ext>
            </a:extLst>
          </p:cNvPr>
          <p:cNvSpPr>
            <a:spLocks noGrp="1"/>
          </p:cNvSpPr>
          <p:nvPr>
            <p:ph type="pic" sz="quarter" idx="18"/>
          </p:nvPr>
        </p:nvSpPr>
        <p:spPr>
          <a:xfrm>
            <a:off x="8235261" y="1394619"/>
            <a:ext cx="3600000" cy="1836000"/>
          </a:xfrm>
          <a:solidFill>
            <a:schemeClr val="bg1">
              <a:lumMod val="85000"/>
            </a:schemeClr>
          </a:solidFill>
        </p:spPr>
        <p:txBody>
          <a:bodyPr/>
          <a:lstStyle/>
          <a:p>
            <a:r>
              <a:rPr lang="en-GB"/>
              <a:t>Click icon to add picture</a:t>
            </a:r>
            <a:endParaRPr lang="en-US"/>
          </a:p>
        </p:txBody>
      </p:sp>
      <p:sp>
        <p:nvSpPr>
          <p:cNvPr id="10" name="Subtitle 2">
            <a:extLst>
              <a:ext uri="{FF2B5EF4-FFF2-40B4-BE49-F238E27FC236}">
                <a16:creationId xmlns:a16="http://schemas.microsoft.com/office/drawing/2014/main" id="{A6EB687B-5D2E-6018-5C19-6211E4ADBA8B}"/>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accent3"/>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a:t>Click to edit Master subtitle style</a:t>
            </a:r>
            <a:endParaRPr lang="en-GB" dirty="0"/>
          </a:p>
        </p:txBody>
      </p:sp>
    </p:spTree>
    <p:extLst>
      <p:ext uri="{BB962C8B-B14F-4D97-AF65-F5344CB8AC3E}">
        <p14:creationId xmlns:p14="http://schemas.microsoft.com/office/powerpoint/2010/main" val="116098037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ree Images and Captions Khaki">
    <p:bg>
      <p:bgPr>
        <a:solidFill>
          <a:srgbClr val="FBF7D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223E2-CB33-A043-EFAE-5E5920ABF286}"/>
              </a:ext>
            </a:extLst>
          </p:cNvPr>
          <p:cNvSpPr>
            <a:spLocks noGrp="1"/>
          </p:cNvSpPr>
          <p:nvPr>
            <p:ph type="title"/>
          </p:nvPr>
        </p:nvSpPr>
        <p:spPr/>
        <p:txBody>
          <a:bodyPr/>
          <a:lstStyle/>
          <a:p>
            <a:r>
              <a:rPr lang="en-GB"/>
              <a:t>Click to edit Master title style</a:t>
            </a:r>
            <a:endParaRPr lang="en-US" dirty="0"/>
          </a:p>
        </p:txBody>
      </p:sp>
      <p:sp>
        <p:nvSpPr>
          <p:cNvPr id="3" name="Date Placeholder 2">
            <a:extLst>
              <a:ext uri="{FF2B5EF4-FFF2-40B4-BE49-F238E27FC236}">
                <a16:creationId xmlns:a16="http://schemas.microsoft.com/office/drawing/2014/main" id="{26D07086-8168-2FFB-8A6A-847C21CE63D9}"/>
              </a:ext>
            </a:extLst>
          </p:cNvPr>
          <p:cNvSpPr>
            <a:spLocks noGrp="1"/>
          </p:cNvSpPr>
          <p:nvPr>
            <p:ph type="dt" sz="half" idx="10"/>
          </p:nvPr>
        </p:nvSpPr>
        <p:spPr/>
        <p:txBody>
          <a:bodyPr/>
          <a:lstStyle/>
          <a:p>
            <a:endParaRPr lang="en-GB"/>
          </a:p>
        </p:txBody>
      </p:sp>
      <p:sp>
        <p:nvSpPr>
          <p:cNvPr id="4" name="Footer Placeholder 3">
            <a:extLst>
              <a:ext uri="{FF2B5EF4-FFF2-40B4-BE49-F238E27FC236}">
                <a16:creationId xmlns:a16="http://schemas.microsoft.com/office/drawing/2014/main" id="{32BF319C-1022-A0DE-5680-6E6F7A33ADB0}"/>
              </a:ext>
            </a:extLst>
          </p:cNvPr>
          <p:cNvSpPr>
            <a:spLocks noGrp="1"/>
          </p:cNvSpPr>
          <p:nvPr>
            <p:ph type="ftr" sz="quarter" idx="11"/>
          </p:nvPr>
        </p:nvSpPr>
        <p:spPr/>
        <p:txBody>
          <a:bodyPr/>
          <a:lstStyle/>
          <a:p>
            <a:r>
              <a:rPr lang="en-GB"/>
              <a:t>Patrick Dunne, p.dunne12@imperial.ac.um</a:t>
            </a:r>
            <a:endParaRPr lang="en-GB" dirty="0"/>
          </a:p>
        </p:txBody>
      </p:sp>
      <p:sp>
        <p:nvSpPr>
          <p:cNvPr id="5" name="Slide Number Placeholder 4">
            <a:extLst>
              <a:ext uri="{FF2B5EF4-FFF2-40B4-BE49-F238E27FC236}">
                <a16:creationId xmlns:a16="http://schemas.microsoft.com/office/drawing/2014/main" id="{2FA01DCF-BF44-5758-3698-48171189DF1F}"/>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Content Placeholder 2">
            <a:extLst>
              <a:ext uri="{FF2B5EF4-FFF2-40B4-BE49-F238E27FC236}">
                <a16:creationId xmlns:a16="http://schemas.microsoft.com/office/drawing/2014/main" id="{07DDBB1C-FCE2-459F-CD23-42AF9E169BFC}"/>
              </a:ext>
            </a:extLst>
          </p:cNvPr>
          <p:cNvSpPr>
            <a:spLocks noGrp="1"/>
          </p:cNvSpPr>
          <p:nvPr>
            <p:ph idx="1"/>
          </p:nvPr>
        </p:nvSpPr>
        <p:spPr>
          <a:xfrm>
            <a:off x="318493" y="3429000"/>
            <a:ext cx="3600000" cy="2832100"/>
          </a:xfrm>
        </p:spPr>
        <p:txBody>
          <a:bodyPr/>
          <a:lstStyle>
            <a:lvl1pPr rtl="0">
              <a:defRPr sz="1800"/>
            </a:lvl1pPr>
            <a:lvl2pPr rtl="0">
              <a:defRPr sz="1800"/>
            </a:lvl2pPr>
            <a:lvl3pPr rtl="0">
              <a:defRPr sz="1800"/>
            </a:lvl3pPr>
            <a:lvl4pPr rtl="0">
              <a:defRPr sz="1800"/>
            </a:lvl4pPr>
            <a:lvl5pPr rtl="0">
              <a:defRPr sz="18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8" name="Content Placeholder 2">
            <a:extLst>
              <a:ext uri="{FF2B5EF4-FFF2-40B4-BE49-F238E27FC236}">
                <a16:creationId xmlns:a16="http://schemas.microsoft.com/office/drawing/2014/main" id="{7284B46C-0DDC-167C-514E-EB0FCC3E4BE7}"/>
              </a:ext>
            </a:extLst>
          </p:cNvPr>
          <p:cNvSpPr>
            <a:spLocks noGrp="1"/>
          </p:cNvSpPr>
          <p:nvPr>
            <p:ph idx="14"/>
          </p:nvPr>
        </p:nvSpPr>
        <p:spPr>
          <a:xfrm>
            <a:off x="4276876" y="3429000"/>
            <a:ext cx="3600000" cy="2832100"/>
          </a:xfrm>
        </p:spPr>
        <p:txBody>
          <a:bodyPr/>
          <a:lstStyle>
            <a:lvl1pPr rtl="0">
              <a:defRPr sz="1800"/>
            </a:lvl1pPr>
            <a:lvl2pPr rtl="0">
              <a:defRPr sz="1800"/>
            </a:lvl2pPr>
            <a:lvl3pPr rtl="0">
              <a:defRPr sz="1800"/>
            </a:lvl3pPr>
            <a:lvl4pPr rtl="0">
              <a:defRPr sz="1800"/>
            </a:lvl4pPr>
            <a:lvl5pPr rtl="0">
              <a:defRPr sz="18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9" name="Content Placeholder 2">
            <a:extLst>
              <a:ext uri="{FF2B5EF4-FFF2-40B4-BE49-F238E27FC236}">
                <a16:creationId xmlns:a16="http://schemas.microsoft.com/office/drawing/2014/main" id="{AC354167-3149-957E-9D9F-B30D04014172}"/>
              </a:ext>
            </a:extLst>
          </p:cNvPr>
          <p:cNvSpPr>
            <a:spLocks noGrp="1"/>
          </p:cNvSpPr>
          <p:nvPr>
            <p:ph idx="15"/>
          </p:nvPr>
        </p:nvSpPr>
        <p:spPr>
          <a:xfrm>
            <a:off x="8235258" y="3429000"/>
            <a:ext cx="3600000" cy="2832100"/>
          </a:xfrm>
        </p:spPr>
        <p:txBody>
          <a:bodyPr/>
          <a:lstStyle>
            <a:lvl1pPr rtl="0">
              <a:defRPr sz="1800"/>
            </a:lvl1pPr>
            <a:lvl2pPr rtl="0">
              <a:defRPr sz="1800"/>
            </a:lvl2pPr>
            <a:lvl3pPr rtl="0">
              <a:defRPr sz="1800"/>
            </a:lvl3pPr>
            <a:lvl4pPr rtl="0">
              <a:defRPr sz="1800"/>
            </a:lvl4pPr>
            <a:lvl5pPr rtl="0">
              <a:defRPr sz="18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1" name="Picture Placeholder 10">
            <a:extLst>
              <a:ext uri="{FF2B5EF4-FFF2-40B4-BE49-F238E27FC236}">
                <a16:creationId xmlns:a16="http://schemas.microsoft.com/office/drawing/2014/main" id="{047AD979-9E36-27D3-D861-472A37C9BD30}"/>
              </a:ext>
            </a:extLst>
          </p:cNvPr>
          <p:cNvSpPr>
            <a:spLocks noGrp="1"/>
          </p:cNvSpPr>
          <p:nvPr>
            <p:ph type="pic" sz="quarter" idx="16"/>
          </p:nvPr>
        </p:nvSpPr>
        <p:spPr>
          <a:xfrm>
            <a:off x="318490" y="1394619"/>
            <a:ext cx="3600000" cy="1836000"/>
          </a:xfrm>
          <a:solidFill>
            <a:schemeClr val="bg1">
              <a:lumMod val="85000"/>
            </a:schemeClr>
          </a:solidFill>
        </p:spPr>
        <p:txBody>
          <a:bodyPr/>
          <a:lstStyle/>
          <a:p>
            <a:r>
              <a:rPr lang="en-GB"/>
              <a:t>Click icon to add picture</a:t>
            </a:r>
            <a:endParaRPr lang="en-US"/>
          </a:p>
        </p:txBody>
      </p:sp>
      <p:sp>
        <p:nvSpPr>
          <p:cNvPr id="12" name="Picture Placeholder 10">
            <a:extLst>
              <a:ext uri="{FF2B5EF4-FFF2-40B4-BE49-F238E27FC236}">
                <a16:creationId xmlns:a16="http://schemas.microsoft.com/office/drawing/2014/main" id="{BA925AEF-9705-43FC-B311-1B9A5C872480}"/>
              </a:ext>
            </a:extLst>
          </p:cNvPr>
          <p:cNvSpPr>
            <a:spLocks noGrp="1"/>
          </p:cNvSpPr>
          <p:nvPr>
            <p:ph type="pic" sz="quarter" idx="17"/>
          </p:nvPr>
        </p:nvSpPr>
        <p:spPr>
          <a:xfrm>
            <a:off x="4276876" y="1394619"/>
            <a:ext cx="3600000" cy="1836000"/>
          </a:xfrm>
          <a:solidFill>
            <a:schemeClr val="bg1">
              <a:lumMod val="85000"/>
            </a:schemeClr>
          </a:solidFill>
        </p:spPr>
        <p:txBody>
          <a:bodyPr/>
          <a:lstStyle/>
          <a:p>
            <a:r>
              <a:rPr lang="en-GB"/>
              <a:t>Click icon to add picture</a:t>
            </a:r>
            <a:endParaRPr lang="en-US"/>
          </a:p>
        </p:txBody>
      </p:sp>
      <p:sp>
        <p:nvSpPr>
          <p:cNvPr id="13" name="Picture Placeholder 10">
            <a:extLst>
              <a:ext uri="{FF2B5EF4-FFF2-40B4-BE49-F238E27FC236}">
                <a16:creationId xmlns:a16="http://schemas.microsoft.com/office/drawing/2014/main" id="{71EBAC93-1C14-C84A-FF75-AC90D6C8A890}"/>
              </a:ext>
            </a:extLst>
          </p:cNvPr>
          <p:cNvSpPr>
            <a:spLocks noGrp="1"/>
          </p:cNvSpPr>
          <p:nvPr>
            <p:ph type="pic" sz="quarter" idx="18"/>
          </p:nvPr>
        </p:nvSpPr>
        <p:spPr>
          <a:xfrm>
            <a:off x="8235261" y="1394619"/>
            <a:ext cx="3600000" cy="1836000"/>
          </a:xfrm>
          <a:solidFill>
            <a:schemeClr val="bg1">
              <a:lumMod val="85000"/>
            </a:schemeClr>
          </a:solidFill>
        </p:spPr>
        <p:txBody>
          <a:bodyPr/>
          <a:lstStyle/>
          <a:p>
            <a:r>
              <a:rPr lang="en-GB"/>
              <a:t>Click icon to add picture</a:t>
            </a:r>
            <a:endParaRPr lang="en-US"/>
          </a:p>
        </p:txBody>
      </p:sp>
      <p:sp>
        <p:nvSpPr>
          <p:cNvPr id="10" name="Subtitle 2">
            <a:extLst>
              <a:ext uri="{FF2B5EF4-FFF2-40B4-BE49-F238E27FC236}">
                <a16:creationId xmlns:a16="http://schemas.microsoft.com/office/drawing/2014/main" id="{A6EB687B-5D2E-6018-5C19-6211E4ADBA8B}"/>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accent3"/>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a:t>Click to edit Master subtitle style</a:t>
            </a:r>
            <a:endParaRPr lang="en-GB" dirty="0"/>
          </a:p>
        </p:txBody>
      </p:sp>
    </p:spTree>
    <p:extLst>
      <p:ext uri="{BB962C8B-B14F-4D97-AF65-F5344CB8AC3E}">
        <p14:creationId xmlns:p14="http://schemas.microsoft.com/office/powerpoint/2010/main" val="281423154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Large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F41CF-A3E3-C272-C94C-947AC89C85B4}"/>
              </a:ext>
            </a:extLst>
          </p:cNvPr>
          <p:cNvSpPr>
            <a:spLocks noGrp="1"/>
          </p:cNvSpPr>
          <p:nvPr>
            <p:ph type="title"/>
          </p:nvPr>
        </p:nvSpPr>
        <p:spPr>
          <a:xfrm>
            <a:off x="318492" y="327819"/>
            <a:ext cx="9984000" cy="5933281"/>
          </a:xfrm>
        </p:spPr>
        <p:txBody>
          <a:bodyPr/>
          <a:lstStyle>
            <a:lvl1pPr>
              <a:defRPr sz="4800"/>
            </a:lvl1pPr>
          </a:lstStyle>
          <a:p>
            <a:r>
              <a:rPr lang="en-GB"/>
              <a:t>Click to edit Master title style</a:t>
            </a:r>
            <a:endParaRPr lang="en-US" dirty="0"/>
          </a:p>
        </p:txBody>
      </p:sp>
      <p:sp>
        <p:nvSpPr>
          <p:cNvPr id="3" name="Date Placeholder 2">
            <a:extLst>
              <a:ext uri="{FF2B5EF4-FFF2-40B4-BE49-F238E27FC236}">
                <a16:creationId xmlns:a16="http://schemas.microsoft.com/office/drawing/2014/main" id="{05080FA7-D3DB-DCE0-62D3-E92CDF5E1BD8}"/>
              </a:ext>
            </a:extLst>
          </p:cNvPr>
          <p:cNvSpPr>
            <a:spLocks noGrp="1"/>
          </p:cNvSpPr>
          <p:nvPr>
            <p:ph type="dt" sz="half" idx="10"/>
          </p:nvPr>
        </p:nvSpPr>
        <p:spPr/>
        <p:txBody>
          <a:bodyPr/>
          <a:lstStyle/>
          <a:p>
            <a:endParaRPr lang="en-GB"/>
          </a:p>
        </p:txBody>
      </p:sp>
      <p:sp>
        <p:nvSpPr>
          <p:cNvPr id="4" name="Footer Placeholder 3">
            <a:extLst>
              <a:ext uri="{FF2B5EF4-FFF2-40B4-BE49-F238E27FC236}">
                <a16:creationId xmlns:a16="http://schemas.microsoft.com/office/drawing/2014/main" id="{37FFF8CC-E316-E641-C9CE-DF3DAA8A6428}"/>
              </a:ext>
            </a:extLst>
          </p:cNvPr>
          <p:cNvSpPr>
            <a:spLocks noGrp="1"/>
          </p:cNvSpPr>
          <p:nvPr>
            <p:ph type="ftr" sz="quarter" idx="11"/>
          </p:nvPr>
        </p:nvSpPr>
        <p:spPr/>
        <p:txBody>
          <a:bodyPr/>
          <a:lstStyle/>
          <a:p>
            <a:r>
              <a:rPr lang="en-GB"/>
              <a:t>Patrick Dunne, p.dunne12@imperial.ac.um</a:t>
            </a:r>
            <a:endParaRPr lang="en-GB" dirty="0"/>
          </a:p>
        </p:txBody>
      </p:sp>
      <p:sp>
        <p:nvSpPr>
          <p:cNvPr id="5" name="Slide Number Placeholder 4">
            <a:extLst>
              <a:ext uri="{FF2B5EF4-FFF2-40B4-BE49-F238E27FC236}">
                <a16:creationId xmlns:a16="http://schemas.microsoft.com/office/drawing/2014/main" id="{7A2F5865-014C-FA86-09B0-6C05A0B661A9}"/>
              </a:ext>
            </a:extLst>
          </p:cNvPr>
          <p:cNvSpPr>
            <a:spLocks noGrp="1"/>
          </p:cNvSpPr>
          <p:nvPr>
            <p:ph type="sldNum" sz="quarter" idx="12"/>
          </p:nvPr>
        </p:nvSpPr>
        <p:spPr/>
        <p:txBody>
          <a:bodyPr/>
          <a:lstStyle/>
          <a:p>
            <a:fld id="{CBA53E11-492D-48B3-9F9B-09541CA2A39A}" type="slidenum">
              <a:rPr lang="en-GB" smtClean="0"/>
              <a:pPr/>
              <a:t>‹#›</a:t>
            </a:fld>
            <a:endParaRPr lang="en-GB"/>
          </a:p>
        </p:txBody>
      </p:sp>
    </p:spTree>
    <p:extLst>
      <p:ext uri="{BB962C8B-B14F-4D97-AF65-F5344CB8AC3E}">
        <p14:creationId xmlns:p14="http://schemas.microsoft.com/office/powerpoint/2010/main" val="403934480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Large Text Smok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F41CF-A3E3-C272-C94C-947AC89C85B4}"/>
              </a:ext>
            </a:extLst>
          </p:cNvPr>
          <p:cNvSpPr>
            <a:spLocks noGrp="1"/>
          </p:cNvSpPr>
          <p:nvPr>
            <p:ph type="title"/>
          </p:nvPr>
        </p:nvSpPr>
        <p:spPr>
          <a:xfrm>
            <a:off x="318492" y="327819"/>
            <a:ext cx="9984000" cy="5933281"/>
          </a:xfrm>
        </p:spPr>
        <p:txBody>
          <a:bodyPr/>
          <a:lstStyle>
            <a:lvl1pPr>
              <a:defRPr sz="4800"/>
            </a:lvl1pPr>
          </a:lstStyle>
          <a:p>
            <a:r>
              <a:rPr lang="en-GB"/>
              <a:t>Click to edit Master title style</a:t>
            </a:r>
            <a:endParaRPr lang="en-US" dirty="0"/>
          </a:p>
        </p:txBody>
      </p:sp>
      <p:sp>
        <p:nvSpPr>
          <p:cNvPr id="3" name="Date Placeholder 2">
            <a:extLst>
              <a:ext uri="{FF2B5EF4-FFF2-40B4-BE49-F238E27FC236}">
                <a16:creationId xmlns:a16="http://schemas.microsoft.com/office/drawing/2014/main" id="{05080FA7-D3DB-DCE0-62D3-E92CDF5E1BD8}"/>
              </a:ext>
            </a:extLst>
          </p:cNvPr>
          <p:cNvSpPr>
            <a:spLocks noGrp="1"/>
          </p:cNvSpPr>
          <p:nvPr>
            <p:ph type="dt" sz="half" idx="10"/>
          </p:nvPr>
        </p:nvSpPr>
        <p:spPr/>
        <p:txBody>
          <a:bodyPr/>
          <a:lstStyle/>
          <a:p>
            <a:endParaRPr lang="en-GB"/>
          </a:p>
        </p:txBody>
      </p:sp>
      <p:sp>
        <p:nvSpPr>
          <p:cNvPr id="4" name="Footer Placeholder 3">
            <a:extLst>
              <a:ext uri="{FF2B5EF4-FFF2-40B4-BE49-F238E27FC236}">
                <a16:creationId xmlns:a16="http://schemas.microsoft.com/office/drawing/2014/main" id="{37FFF8CC-E316-E641-C9CE-DF3DAA8A6428}"/>
              </a:ext>
            </a:extLst>
          </p:cNvPr>
          <p:cNvSpPr>
            <a:spLocks noGrp="1"/>
          </p:cNvSpPr>
          <p:nvPr>
            <p:ph type="ftr" sz="quarter" idx="11"/>
          </p:nvPr>
        </p:nvSpPr>
        <p:spPr/>
        <p:txBody>
          <a:bodyPr/>
          <a:lstStyle/>
          <a:p>
            <a:r>
              <a:rPr lang="en-GB"/>
              <a:t>Patrick Dunne, p.dunne12@imperial.ac.um</a:t>
            </a:r>
            <a:endParaRPr lang="en-GB" dirty="0"/>
          </a:p>
        </p:txBody>
      </p:sp>
      <p:sp>
        <p:nvSpPr>
          <p:cNvPr id="5" name="Slide Number Placeholder 4">
            <a:extLst>
              <a:ext uri="{FF2B5EF4-FFF2-40B4-BE49-F238E27FC236}">
                <a16:creationId xmlns:a16="http://schemas.microsoft.com/office/drawing/2014/main" id="{7A2F5865-014C-FA86-09B0-6C05A0B661A9}"/>
              </a:ext>
            </a:extLst>
          </p:cNvPr>
          <p:cNvSpPr>
            <a:spLocks noGrp="1"/>
          </p:cNvSpPr>
          <p:nvPr>
            <p:ph type="sldNum" sz="quarter" idx="12"/>
          </p:nvPr>
        </p:nvSpPr>
        <p:spPr/>
        <p:txBody>
          <a:bodyPr/>
          <a:lstStyle/>
          <a:p>
            <a:fld id="{CBA53E11-492D-48B3-9F9B-09541CA2A39A}" type="slidenum">
              <a:rPr lang="en-GB" smtClean="0"/>
              <a:pPr/>
              <a:t>‹#›</a:t>
            </a:fld>
            <a:endParaRPr lang="en-GB"/>
          </a:p>
        </p:txBody>
      </p:sp>
    </p:spTree>
    <p:extLst>
      <p:ext uri="{BB962C8B-B14F-4D97-AF65-F5344CB8AC3E}">
        <p14:creationId xmlns:p14="http://schemas.microsoft.com/office/powerpoint/2010/main" val="32447539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Large Text Khaki">
    <p:bg>
      <p:bgPr>
        <a:solidFill>
          <a:srgbClr val="FBF7D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F41CF-A3E3-C272-C94C-947AC89C85B4}"/>
              </a:ext>
            </a:extLst>
          </p:cNvPr>
          <p:cNvSpPr>
            <a:spLocks noGrp="1"/>
          </p:cNvSpPr>
          <p:nvPr>
            <p:ph type="title"/>
          </p:nvPr>
        </p:nvSpPr>
        <p:spPr>
          <a:xfrm>
            <a:off x="318492" y="327819"/>
            <a:ext cx="9984000" cy="5933281"/>
          </a:xfrm>
        </p:spPr>
        <p:txBody>
          <a:bodyPr/>
          <a:lstStyle>
            <a:lvl1pPr>
              <a:defRPr sz="4800"/>
            </a:lvl1pPr>
          </a:lstStyle>
          <a:p>
            <a:r>
              <a:rPr lang="en-GB"/>
              <a:t>Click to edit Master title style</a:t>
            </a:r>
            <a:endParaRPr lang="en-US" dirty="0"/>
          </a:p>
        </p:txBody>
      </p:sp>
      <p:sp>
        <p:nvSpPr>
          <p:cNvPr id="3" name="Date Placeholder 2">
            <a:extLst>
              <a:ext uri="{FF2B5EF4-FFF2-40B4-BE49-F238E27FC236}">
                <a16:creationId xmlns:a16="http://schemas.microsoft.com/office/drawing/2014/main" id="{05080FA7-D3DB-DCE0-62D3-E92CDF5E1BD8}"/>
              </a:ext>
            </a:extLst>
          </p:cNvPr>
          <p:cNvSpPr>
            <a:spLocks noGrp="1"/>
          </p:cNvSpPr>
          <p:nvPr>
            <p:ph type="dt" sz="half" idx="10"/>
          </p:nvPr>
        </p:nvSpPr>
        <p:spPr/>
        <p:txBody>
          <a:bodyPr/>
          <a:lstStyle/>
          <a:p>
            <a:endParaRPr lang="en-GB"/>
          </a:p>
        </p:txBody>
      </p:sp>
      <p:sp>
        <p:nvSpPr>
          <p:cNvPr id="4" name="Footer Placeholder 3">
            <a:extLst>
              <a:ext uri="{FF2B5EF4-FFF2-40B4-BE49-F238E27FC236}">
                <a16:creationId xmlns:a16="http://schemas.microsoft.com/office/drawing/2014/main" id="{37FFF8CC-E316-E641-C9CE-DF3DAA8A6428}"/>
              </a:ext>
            </a:extLst>
          </p:cNvPr>
          <p:cNvSpPr>
            <a:spLocks noGrp="1"/>
          </p:cNvSpPr>
          <p:nvPr>
            <p:ph type="ftr" sz="quarter" idx="11"/>
          </p:nvPr>
        </p:nvSpPr>
        <p:spPr/>
        <p:txBody>
          <a:bodyPr/>
          <a:lstStyle/>
          <a:p>
            <a:r>
              <a:rPr lang="en-GB"/>
              <a:t>Patrick Dunne, p.dunne12@imperial.ac.um</a:t>
            </a:r>
            <a:endParaRPr lang="en-GB" dirty="0"/>
          </a:p>
        </p:txBody>
      </p:sp>
      <p:sp>
        <p:nvSpPr>
          <p:cNvPr id="5" name="Slide Number Placeholder 4">
            <a:extLst>
              <a:ext uri="{FF2B5EF4-FFF2-40B4-BE49-F238E27FC236}">
                <a16:creationId xmlns:a16="http://schemas.microsoft.com/office/drawing/2014/main" id="{7A2F5865-014C-FA86-09B0-6C05A0B661A9}"/>
              </a:ext>
            </a:extLst>
          </p:cNvPr>
          <p:cNvSpPr>
            <a:spLocks noGrp="1"/>
          </p:cNvSpPr>
          <p:nvPr>
            <p:ph type="sldNum" sz="quarter" idx="12"/>
          </p:nvPr>
        </p:nvSpPr>
        <p:spPr/>
        <p:txBody>
          <a:bodyPr/>
          <a:lstStyle/>
          <a:p>
            <a:fld id="{CBA53E11-492D-48B3-9F9B-09541CA2A39A}" type="slidenum">
              <a:rPr lang="en-GB" smtClean="0"/>
              <a:pPr/>
              <a:t>‹#›</a:t>
            </a:fld>
            <a:endParaRPr lang="en-GB"/>
          </a:p>
        </p:txBody>
      </p:sp>
    </p:spTree>
    <p:extLst>
      <p:ext uri="{BB962C8B-B14F-4D97-AF65-F5344CB8AC3E}">
        <p14:creationId xmlns:p14="http://schemas.microsoft.com/office/powerpoint/2010/main" val="351801924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Large Text Blu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F41CF-A3E3-C272-C94C-947AC89C85B4}"/>
              </a:ext>
            </a:extLst>
          </p:cNvPr>
          <p:cNvSpPr>
            <a:spLocks noGrp="1"/>
          </p:cNvSpPr>
          <p:nvPr>
            <p:ph type="title"/>
          </p:nvPr>
        </p:nvSpPr>
        <p:spPr>
          <a:xfrm>
            <a:off x="318492" y="327025"/>
            <a:ext cx="9984000" cy="5934075"/>
          </a:xfrm>
        </p:spPr>
        <p:txBody>
          <a:bodyPr/>
          <a:lstStyle>
            <a:lvl1pPr>
              <a:defRPr sz="4800">
                <a:solidFill>
                  <a:schemeClr val="bg1"/>
                </a:solidFill>
              </a:defRPr>
            </a:lvl1pPr>
          </a:lstStyle>
          <a:p>
            <a:r>
              <a:rPr lang="en-GB"/>
              <a:t>Click to edit Master title style</a:t>
            </a:r>
            <a:endParaRPr lang="en-US" dirty="0"/>
          </a:p>
        </p:txBody>
      </p:sp>
      <p:sp>
        <p:nvSpPr>
          <p:cNvPr id="3" name="Date Placeholder 2">
            <a:extLst>
              <a:ext uri="{FF2B5EF4-FFF2-40B4-BE49-F238E27FC236}">
                <a16:creationId xmlns:a16="http://schemas.microsoft.com/office/drawing/2014/main" id="{05080FA7-D3DB-DCE0-62D3-E92CDF5E1BD8}"/>
              </a:ext>
            </a:extLst>
          </p:cNvPr>
          <p:cNvSpPr>
            <a:spLocks noGrp="1"/>
          </p:cNvSpPr>
          <p:nvPr>
            <p:ph type="dt" sz="half" idx="10"/>
          </p:nvPr>
        </p:nvSpPr>
        <p:spPr/>
        <p:txBody>
          <a:bodyPr/>
          <a:lstStyle>
            <a:lvl1pPr>
              <a:defRPr>
                <a:solidFill>
                  <a:schemeClr val="bg1"/>
                </a:solidFill>
              </a:defRPr>
            </a:lvl1pPr>
          </a:lstStyle>
          <a:p>
            <a:endParaRPr lang="en-GB"/>
          </a:p>
        </p:txBody>
      </p:sp>
      <p:sp>
        <p:nvSpPr>
          <p:cNvPr id="4" name="Footer Placeholder 3">
            <a:extLst>
              <a:ext uri="{FF2B5EF4-FFF2-40B4-BE49-F238E27FC236}">
                <a16:creationId xmlns:a16="http://schemas.microsoft.com/office/drawing/2014/main" id="{37FFF8CC-E316-E641-C9CE-DF3DAA8A6428}"/>
              </a:ext>
            </a:extLst>
          </p:cNvPr>
          <p:cNvSpPr>
            <a:spLocks noGrp="1"/>
          </p:cNvSpPr>
          <p:nvPr>
            <p:ph type="ftr" sz="quarter" idx="11"/>
          </p:nvPr>
        </p:nvSpPr>
        <p:spPr/>
        <p:txBody>
          <a:bodyPr/>
          <a:lstStyle>
            <a:lvl1pPr>
              <a:defRPr>
                <a:solidFill>
                  <a:schemeClr val="bg1"/>
                </a:solidFill>
              </a:defRPr>
            </a:lvl1pPr>
          </a:lstStyle>
          <a:p>
            <a:r>
              <a:rPr lang="en-GB"/>
              <a:t>Patrick Dunne, p.dunne12@imperial.ac.um</a:t>
            </a:r>
            <a:endParaRPr lang="en-GB" dirty="0"/>
          </a:p>
        </p:txBody>
      </p:sp>
      <p:sp>
        <p:nvSpPr>
          <p:cNvPr id="5" name="Slide Number Placeholder 4">
            <a:extLst>
              <a:ext uri="{FF2B5EF4-FFF2-40B4-BE49-F238E27FC236}">
                <a16:creationId xmlns:a16="http://schemas.microsoft.com/office/drawing/2014/main" id="{7A2F5865-014C-FA86-09B0-6C05A0B661A9}"/>
              </a:ext>
            </a:extLst>
          </p:cNvPr>
          <p:cNvSpPr>
            <a:spLocks noGrp="1"/>
          </p:cNvSpPr>
          <p:nvPr>
            <p:ph type="sldNum" sz="quarter" idx="12"/>
          </p:nvPr>
        </p:nvSpPr>
        <p:spPr/>
        <p:txBody>
          <a:bodyPr/>
          <a:lstStyle>
            <a:lvl1pPr>
              <a:defRPr>
                <a:solidFill>
                  <a:schemeClr val="bg1"/>
                </a:solidFill>
              </a:defRPr>
            </a:lvl1pPr>
          </a:lstStyle>
          <a:p>
            <a:fld id="{CBA53E11-492D-48B3-9F9B-09541CA2A39A}" type="slidenum">
              <a:rPr lang="en-GB" smtClean="0"/>
              <a:pPr/>
              <a:t>‹#›</a:t>
            </a:fld>
            <a:endParaRPr lang="en-GB"/>
          </a:p>
        </p:txBody>
      </p:sp>
      <p:sp>
        <p:nvSpPr>
          <p:cNvPr id="8" name="TextBox 7">
            <a:extLst>
              <a:ext uri="{FF2B5EF4-FFF2-40B4-BE49-F238E27FC236}">
                <a16:creationId xmlns:a16="http://schemas.microsoft.com/office/drawing/2014/main" id="{24A8D6E0-472D-9B14-F3A6-BC2F23E87040}"/>
              </a:ext>
            </a:extLst>
          </p:cNvPr>
          <p:cNvSpPr txBox="1"/>
          <p:nvPr userDrawn="1"/>
        </p:nvSpPr>
        <p:spPr>
          <a:xfrm>
            <a:off x="326232" y="6393702"/>
            <a:ext cx="1417500" cy="137272"/>
          </a:xfrm>
          <a:prstGeom prst="rect">
            <a:avLst/>
          </a:prstGeom>
          <a:noFill/>
        </p:spPr>
        <p:txBody>
          <a:bodyPr wrap="square" lIns="0" tIns="0" rIns="0" bIns="0" rtlCol="0" anchor="b">
            <a:noAutofit/>
          </a:bodyPr>
          <a:lstStyle/>
          <a:p>
            <a:pPr algn="l"/>
            <a:r>
              <a:rPr lang="en-US" sz="850" b="0" dirty="0">
                <a:solidFill>
                  <a:schemeClr val="bg1"/>
                </a:solidFill>
                <a:latin typeface="+mj-lt"/>
              </a:rPr>
              <a:t>Imperial College London</a:t>
            </a:r>
          </a:p>
        </p:txBody>
      </p:sp>
    </p:spTree>
    <p:extLst>
      <p:ext uri="{BB962C8B-B14F-4D97-AF65-F5344CB8AC3E}">
        <p14:creationId xmlns:p14="http://schemas.microsoft.com/office/powerpoint/2010/main" val="146774957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bg1"/>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5D21AD4-68E5-D832-D55C-9ACFCD153AF8}"/>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1311EA1B-04BA-0493-81EB-3E7823E19024}"/>
              </a:ext>
            </a:extLst>
          </p:cNvPr>
          <p:cNvSpPr>
            <a:spLocks noGrp="1"/>
          </p:cNvSpPr>
          <p:nvPr>
            <p:ph type="ftr" sz="quarter" idx="11"/>
          </p:nvPr>
        </p:nvSpPr>
        <p:spPr/>
        <p:txBody>
          <a:bodyPr/>
          <a:lstStyle/>
          <a:p>
            <a:r>
              <a:rPr lang="en-GB"/>
              <a:t>Patrick Dunne, p.dunne12@imperial.ac.um</a:t>
            </a:r>
            <a:endParaRPr lang="en-GB" dirty="0"/>
          </a:p>
        </p:txBody>
      </p:sp>
      <p:sp>
        <p:nvSpPr>
          <p:cNvPr id="6" name="Slide Number Placeholder 5">
            <a:extLst>
              <a:ext uri="{FF2B5EF4-FFF2-40B4-BE49-F238E27FC236}">
                <a16:creationId xmlns:a16="http://schemas.microsoft.com/office/drawing/2014/main" id="{DDA22947-0466-77E3-9884-7FFF54F0FEAD}"/>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Title 1">
            <a:extLst>
              <a:ext uri="{FF2B5EF4-FFF2-40B4-BE49-F238E27FC236}">
                <a16:creationId xmlns:a16="http://schemas.microsoft.com/office/drawing/2014/main" id="{45A24D7B-41EB-9794-42AE-564F6680EA41}"/>
              </a:ext>
            </a:extLst>
          </p:cNvPr>
          <p:cNvSpPr>
            <a:spLocks noGrp="1"/>
          </p:cNvSpPr>
          <p:nvPr>
            <p:ph type="ctrTitle"/>
          </p:nvPr>
        </p:nvSpPr>
        <p:spPr>
          <a:xfrm>
            <a:off x="317251" y="2417400"/>
            <a:ext cx="9144000" cy="1847942"/>
          </a:xfrm>
        </p:spPr>
        <p:txBody>
          <a:bodyPr anchor="b"/>
          <a:lstStyle>
            <a:lvl1pPr algn="l">
              <a:defRPr sz="6400">
                <a:solidFill>
                  <a:schemeClr val="accent1"/>
                </a:solidFill>
              </a:defRPr>
            </a:lvl1pPr>
          </a:lstStyle>
          <a:p>
            <a:r>
              <a:rPr lang="en-GB"/>
              <a:t>Click to edit Master title style</a:t>
            </a:r>
            <a:endParaRPr lang="en-GB" dirty="0"/>
          </a:p>
        </p:txBody>
      </p:sp>
      <p:sp>
        <p:nvSpPr>
          <p:cNvPr id="8" name="Subtitle 2">
            <a:extLst>
              <a:ext uri="{FF2B5EF4-FFF2-40B4-BE49-F238E27FC236}">
                <a16:creationId xmlns:a16="http://schemas.microsoft.com/office/drawing/2014/main" id="{14EAC6AD-293C-6C12-F9F6-48F5FCB0E4A2}"/>
              </a:ext>
            </a:extLst>
          </p:cNvPr>
          <p:cNvSpPr>
            <a:spLocks noGrp="1"/>
          </p:cNvSpPr>
          <p:nvPr>
            <p:ph type="subTitle" idx="1"/>
          </p:nvPr>
        </p:nvSpPr>
        <p:spPr>
          <a:xfrm>
            <a:off x="317251" y="4383000"/>
            <a:ext cx="9144000" cy="1322348"/>
          </a:xfrm>
        </p:spPr>
        <p:txBody>
          <a:bodyPr/>
          <a:lstStyle>
            <a:lvl1pPr marL="0" indent="0" algn="l">
              <a:buNone/>
              <a:defRPr sz="4750">
                <a:solidFill>
                  <a:schemeClr val="accent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a:t>Click to edit Master subtitle style</a:t>
            </a:r>
            <a:endParaRPr lang="en-GB" dirty="0"/>
          </a:p>
        </p:txBody>
      </p:sp>
    </p:spTree>
    <p:extLst>
      <p:ext uri="{BB962C8B-B14F-4D97-AF65-F5344CB8AC3E}">
        <p14:creationId xmlns:p14="http://schemas.microsoft.com/office/powerpoint/2010/main" val="267369607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Header Smoke">
    <p:bg>
      <p:bgPr>
        <a:solidFill>
          <a:schemeClr val="bg2"/>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5D21AD4-68E5-D832-D55C-9ACFCD153AF8}"/>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1311EA1B-04BA-0493-81EB-3E7823E19024}"/>
              </a:ext>
            </a:extLst>
          </p:cNvPr>
          <p:cNvSpPr>
            <a:spLocks noGrp="1"/>
          </p:cNvSpPr>
          <p:nvPr>
            <p:ph type="ftr" sz="quarter" idx="11"/>
          </p:nvPr>
        </p:nvSpPr>
        <p:spPr/>
        <p:txBody>
          <a:bodyPr/>
          <a:lstStyle/>
          <a:p>
            <a:r>
              <a:rPr lang="en-GB"/>
              <a:t>Patrick Dunne, p.dunne12@imperial.ac.um</a:t>
            </a:r>
            <a:endParaRPr lang="en-GB" dirty="0"/>
          </a:p>
        </p:txBody>
      </p:sp>
      <p:sp>
        <p:nvSpPr>
          <p:cNvPr id="6" name="Slide Number Placeholder 5">
            <a:extLst>
              <a:ext uri="{FF2B5EF4-FFF2-40B4-BE49-F238E27FC236}">
                <a16:creationId xmlns:a16="http://schemas.microsoft.com/office/drawing/2014/main" id="{DDA22947-0466-77E3-9884-7FFF54F0FEAD}"/>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Title 1">
            <a:extLst>
              <a:ext uri="{FF2B5EF4-FFF2-40B4-BE49-F238E27FC236}">
                <a16:creationId xmlns:a16="http://schemas.microsoft.com/office/drawing/2014/main" id="{45A24D7B-41EB-9794-42AE-564F6680EA41}"/>
              </a:ext>
            </a:extLst>
          </p:cNvPr>
          <p:cNvSpPr>
            <a:spLocks noGrp="1"/>
          </p:cNvSpPr>
          <p:nvPr>
            <p:ph type="ctrTitle"/>
          </p:nvPr>
        </p:nvSpPr>
        <p:spPr>
          <a:xfrm>
            <a:off x="317251" y="2417400"/>
            <a:ext cx="9144000" cy="1847942"/>
          </a:xfrm>
        </p:spPr>
        <p:txBody>
          <a:bodyPr anchor="b"/>
          <a:lstStyle>
            <a:lvl1pPr algn="l">
              <a:defRPr sz="6400">
                <a:solidFill>
                  <a:schemeClr val="accent1"/>
                </a:solidFill>
              </a:defRPr>
            </a:lvl1pPr>
          </a:lstStyle>
          <a:p>
            <a:r>
              <a:rPr lang="en-GB"/>
              <a:t>Click to edit Master title style</a:t>
            </a:r>
            <a:endParaRPr lang="en-GB" dirty="0"/>
          </a:p>
        </p:txBody>
      </p:sp>
      <p:sp>
        <p:nvSpPr>
          <p:cNvPr id="8" name="Subtitle 2">
            <a:extLst>
              <a:ext uri="{FF2B5EF4-FFF2-40B4-BE49-F238E27FC236}">
                <a16:creationId xmlns:a16="http://schemas.microsoft.com/office/drawing/2014/main" id="{14EAC6AD-293C-6C12-F9F6-48F5FCB0E4A2}"/>
              </a:ext>
            </a:extLst>
          </p:cNvPr>
          <p:cNvSpPr>
            <a:spLocks noGrp="1"/>
          </p:cNvSpPr>
          <p:nvPr>
            <p:ph type="subTitle" idx="1"/>
          </p:nvPr>
        </p:nvSpPr>
        <p:spPr>
          <a:xfrm>
            <a:off x="317251" y="4383000"/>
            <a:ext cx="9144000" cy="1322348"/>
          </a:xfrm>
        </p:spPr>
        <p:txBody>
          <a:bodyPr/>
          <a:lstStyle>
            <a:lvl1pPr marL="0" indent="0" algn="l">
              <a:buNone/>
              <a:defRPr sz="4750">
                <a:solidFill>
                  <a:schemeClr val="accent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a:t>Click to edit Master subtitle style</a:t>
            </a:r>
            <a:endParaRPr lang="en-GB" dirty="0"/>
          </a:p>
        </p:txBody>
      </p:sp>
    </p:spTree>
    <p:extLst>
      <p:ext uri="{BB962C8B-B14F-4D97-AF65-F5344CB8AC3E}">
        <p14:creationId xmlns:p14="http://schemas.microsoft.com/office/powerpoint/2010/main" val="194925788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Header Khaki">
    <p:bg>
      <p:bgPr>
        <a:solidFill>
          <a:srgbClr val="FBF7DC"/>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5D21AD4-68E5-D832-D55C-9ACFCD153AF8}"/>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1311EA1B-04BA-0493-81EB-3E7823E19024}"/>
              </a:ext>
            </a:extLst>
          </p:cNvPr>
          <p:cNvSpPr>
            <a:spLocks noGrp="1"/>
          </p:cNvSpPr>
          <p:nvPr>
            <p:ph type="ftr" sz="quarter" idx="11"/>
          </p:nvPr>
        </p:nvSpPr>
        <p:spPr/>
        <p:txBody>
          <a:bodyPr/>
          <a:lstStyle/>
          <a:p>
            <a:r>
              <a:rPr lang="en-GB"/>
              <a:t>Patrick Dunne, p.dunne12@imperial.ac.um</a:t>
            </a:r>
            <a:endParaRPr lang="en-GB" dirty="0"/>
          </a:p>
        </p:txBody>
      </p:sp>
      <p:sp>
        <p:nvSpPr>
          <p:cNvPr id="6" name="Slide Number Placeholder 5">
            <a:extLst>
              <a:ext uri="{FF2B5EF4-FFF2-40B4-BE49-F238E27FC236}">
                <a16:creationId xmlns:a16="http://schemas.microsoft.com/office/drawing/2014/main" id="{DDA22947-0466-77E3-9884-7FFF54F0FEAD}"/>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Title 1">
            <a:extLst>
              <a:ext uri="{FF2B5EF4-FFF2-40B4-BE49-F238E27FC236}">
                <a16:creationId xmlns:a16="http://schemas.microsoft.com/office/drawing/2014/main" id="{45A24D7B-41EB-9794-42AE-564F6680EA41}"/>
              </a:ext>
            </a:extLst>
          </p:cNvPr>
          <p:cNvSpPr>
            <a:spLocks noGrp="1"/>
          </p:cNvSpPr>
          <p:nvPr>
            <p:ph type="ctrTitle"/>
          </p:nvPr>
        </p:nvSpPr>
        <p:spPr>
          <a:xfrm>
            <a:off x="317251" y="2417400"/>
            <a:ext cx="9144000" cy="1847942"/>
          </a:xfrm>
        </p:spPr>
        <p:txBody>
          <a:bodyPr anchor="b"/>
          <a:lstStyle>
            <a:lvl1pPr algn="l">
              <a:defRPr sz="6400">
                <a:solidFill>
                  <a:schemeClr val="accent1"/>
                </a:solidFill>
              </a:defRPr>
            </a:lvl1pPr>
          </a:lstStyle>
          <a:p>
            <a:r>
              <a:rPr lang="en-GB"/>
              <a:t>Click to edit Master title style</a:t>
            </a:r>
            <a:endParaRPr lang="en-GB" dirty="0"/>
          </a:p>
        </p:txBody>
      </p:sp>
      <p:sp>
        <p:nvSpPr>
          <p:cNvPr id="8" name="Subtitle 2">
            <a:extLst>
              <a:ext uri="{FF2B5EF4-FFF2-40B4-BE49-F238E27FC236}">
                <a16:creationId xmlns:a16="http://schemas.microsoft.com/office/drawing/2014/main" id="{14EAC6AD-293C-6C12-F9F6-48F5FCB0E4A2}"/>
              </a:ext>
            </a:extLst>
          </p:cNvPr>
          <p:cNvSpPr>
            <a:spLocks noGrp="1"/>
          </p:cNvSpPr>
          <p:nvPr>
            <p:ph type="subTitle" idx="1"/>
          </p:nvPr>
        </p:nvSpPr>
        <p:spPr>
          <a:xfrm>
            <a:off x="317251" y="4383000"/>
            <a:ext cx="9144000" cy="1322348"/>
          </a:xfrm>
        </p:spPr>
        <p:txBody>
          <a:bodyPr/>
          <a:lstStyle>
            <a:lvl1pPr marL="0" indent="0" algn="l">
              <a:buNone/>
              <a:defRPr sz="4750">
                <a:solidFill>
                  <a:schemeClr val="accent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a:t>Click to edit Master subtitle style</a:t>
            </a:r>
            <a:endParaRPr lang="en-GB" dirty="0"/>
          </a:p>
        </p:txBody>
      </p:sp>
    </p:spTree>
    <p:extLst>
      <p:ext uri="{BB962C8B-B14F-4D97-AF65-F5344CB8AC3E}">
        <p14:creationId xmlns:p14="http://schemas.microsoft.com/office/powerpoint/2010/main" val="188680361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Section Header Blue">
    <p:bg>
      <p:bgPr>
        <a:solidFill>
          <a:schemeClr val="accent1"/>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6FEE2EA-C029-0AE3-B18F-CB5D823CD415}"/>
              </a:ext>
            </a:extLst>
          </p:cNvPr>
          <p:cNvSpPr>
            <a:spLocks noGrp="1"/>
          </p:cNvSpPr>
          <p:nvPr>
            <p:ph type="dt" sz="half" idx="10"/>
          </p:nvPr>
        </p:nvSpPr>
        <p:spPr/>
        <p:txBody>
          <a:bodyPr/>
          <a:lstStyle>
            <a:lvl1pPr>
              <a:defRPr>
                <a:solidFill>
                  <a:schemeClr val="bg1"/>
                </a:solidFill>
              </a:defRPr>
            </a:lvl1pPr>
          </a:lstStyle>
          <a:p>
            <a:endParaRPr lang="en-GB"/>
          </a:p>
        </p:txBody>
      </p:sp>
      <p:sp>
        <p:nvSpPr>
          <p:cNvPr id="5" name="Footer Placeholder 4">
            <a:extLst>
              <a:ext uri="{FF2B5EF4-FFF2-40B4-BE49-F238E27FC236}">
                <a16:creationId xmlns:a16="http://schemas.microsoft.com/office/drawing/2014/main" id="{DA74AA3B-FC1A-1DAF-C282-4ED6FC740315}"/>
              </a:ext>
            </a:extLst>
          </p:cNvPr>
          <p:cNvSpPr>
            <a:spLocks noGrp="1"/>
          </p:cNvSpPr>
          <p:nvPr>
            <p:ph type="ftr" sz="quarter" idx="11"/>
          </p:nvPr>
        </p:nvSpPr>
        <p:spPr/>
        <p:txBody>
          <a:bodyPr/>
          <a:lstStyle>
            <a:lvl1pPr>
              <a:defRPr>
                <a:solidFill>
                  <a:schemeClr val="bg1"/>
                </a:solidFill>
              </a:defRPr>
            </a:lvl1pPr>
          </a:lstStyle>
          <a:p>
            <a:r>
              <a:rPr lang="en-GB"/>
              <a:t>Patrick Dunne, p.dunne12@imperial.ac.um</a:t>
            </a:r>
            <a:endParaRPr lang="en-GB" dirty="0"/>
          </a:p>
        </p:txBody>
      </p:sp>
      <p:sp>
        <p:nvSpPr>
          <p:cNvPr id="6" name="Slide Number Placeholder 5">
            <a:extLst>
              <a:ext uri="{FF2B5EF4-FFF2-40B4-BE49-F238E27FC236}">
                <a16:creationId xmlns:a16="http://schemas.microsoft.com/office/drawing/2014/main" id="{D908A0A1-4076-F926-D730-16EF8BBD729E}"/>
              </a:ext>
            </a:extLst>
          </p:cNvPr>
          <p:cNvSpPr>
            <a:spLocks noGrp="1"/>
          </p:cNvSpPr>
          <p:nvPr>
            <p:ph type="sldNum" sz="quarter" idx="12"/>
          </p:nvPr>
        </p:nvSpPr>
        <p:spPr/>
        <p:txBody>
          <a:bodyPr/>
          <a:lstStyle>
            <a:lvl1pPr>
              <a:defRPr>
                <a:solidFill>
                  <a:schemeClr val="bg1"/>
                </a:solidFill>
              </a:defRPr>
            </a:lvl1pPr>
          </a:lstStyle>
          <a:p>
            <a:fld id="{CBA53E11-492D-48B3-9F9B-09541CA2A39A}" type="slidenum">
              <a:rPr lang="en-GB" smtClean="0"/>
              <a:pPr/>
              <a:t>‹#›</a:t>
            </a:fld>
            <a:endParaRPr lang="en-GB"/>
          </a:p>
        </p:txBody>
      </p:sp>
      <p:sp>
        <p:nvSpPr>
          <p:cNvPr id="7" name="TextBox 6">
            <a:extLst>
              <a:ext uri="{FF2B5EF4-FFF2-40B4-BE49-F238E27FC236}">
                <a16:creationId xmlns:a16="http://schemas.microsoft.com/office/drawing/2014/main" id="{433E70A2-A3C6-29D0-1DEB-4D8F9283B18B}"/>
              </a:ext>
            </a:extLst>
          </p:cNvPr>
          <p:cNvSpPr txBox="1"/>
          <p:nvPr userDrawn="1"/>
        </p:nvSpPr>
        <p:spPr>
          <a:xfrm>
            <a:off x="326232" y="6393702"/>
            <a:ext cx="1417500" cy="137272"/>
          </a:xfrm>
          <a:prstGeom prst="rect">
            <a:avLst/>
          </a:prstGeom>
          <a:noFill/>
        </p:spPr>
        <p:txBody>
          <a:bodyPr wrap="square" lIns="0" tIns="0" rIns="0" bIns="0" rtlCol="0" anchor="b">
            <a:noAutofit/>
          </a:bodyPr>
          <a:lstStyle/>
          <a:p>
            <a:pPr algn="l"/>
            <a:r>
              <a:rPr lang="en-US" sz="850" b="0" dirty="0">
                <a:solidFill>
                  <a:schemeClr val="bg1"/>
                </a:solidFill>
                <a:latin typeface="+mj-lt"/>
              </a:rPr>
              <a:t>Imperial College London</a:t>
            </a:r>
          </a:p>
        </p:txBody>
      </p:sp>
      <p:sp>
        <p:nvSpPr>
          <p:cNvPr id="9" name="Title 1">
            <a:extLst>
              <a:ext uri="{FF2B5EF4-FFF2-40B4-BE49-F238E27FC236}">
                <a16:creationId xmlns:a16="http://schemas.microsoft.com/office/drawing/2014/main" id="{8E2710C7-980D-1529-A1C4-D0B914429772}"/>
              </a:ext>
            </a:extLst>
          </p:cNvPr>
          <p:cNvSpPr>
            <a:spLocks noGrp="1"/>
          </p:cNvSpPr>
          <p:nvPr>
            <p:ph type="ctrTitle"/>
          </p:nvPr>
        </p:nvSpPr>
        <p:spPr>
          <a:xfrm>
            <a:off x="317251" y="2417400"/>
            <a:ext cx="9144000" cy="1847942"/>
          </a:xfrm>
        </p:spPr>
        <p:txBody>
          <a:bodyPr anchor="b"/>
          <a:lstStyle>
            <a:lvl1pPr algn="l">
              <a:defRPr sz="6400">
                <a:solidFill>
                  <a:schemeClr val="bg1"/>
                </a:solidFill>
              </a:defRPr>
            </a:lvl1pPr>
          </a:lstStyle>
          <a:p>
            <a:r>
              <a:rPr lang="en-GB"/>
              <a:t>Click to edit Master title style</a:t>
            </a:r>
            <a:endParaRPr lang="en-GB" dirty="0"/>
          </a:p>
        </p:txBody>
      </p:sp>
      <p:sp>
        <p:nvSpPr>
          <p:cNvPr id="10" name="Subtitle 2">
            <a:extLst>
              <a:ext uri="{FF2B5EF4-FFF2-40B4-BE49-F238E27FC236}">
                <a16:creationId xmlns:a16="http://schemas.microsoft.com/office/drawing/2014/main" id="{01609BCD-EF9A-DF89-AAD2-167090C57F54}"/>
              </a:ext>
            </a:extLst>
          </p:cNvPr>
          <p:cNvSpPr>
            <a:spLocks noGrp="1"/>
          </p:cNvSpPr>
          <p:nvPr>
            <p:ph type="subTitle" idx="1"/>
          </p:nvPr>
        </p:nvSpPr>
        <p:spPr>
          <a:xfrm>
            <a:off x="317251" y="4383000"/>
            <a:ext cx="9144000" cy="1322348"/>
          </a:xfrm>
        </p:spPr>
        <p:txBody>
          <a:bodyPr/>
          <a:lstStyle>
            <a:lvl1pPr marL="0" indent="0" algn="l">
              <a:buNone/>
              <a:defRPr sz="4800">
                <a:solidFill>
                  <a:schemeClr val="bg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a:t>Click to edit Master subtitle style</a:t>
            </a:r>
            <a:endParaRPr lang="en-GB" dirty="0"/>
          </a:p>
        </p:txBody>
      </p:sp>
    </p:spTree>
    <p:extLst>
      <p:ext uri="{BB962C8B-B14F-4D97-AF65-F5344CB8AC3E}">
        <p14:creationId xmlns:p14="http://schemas.microsoft.com/office/powerpoint/2010/main" val="367399523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Khaki">
    <p:bg>
      <p:bgPr>
        <a:solidFill>
          <a:srgbClr val="FBF7DC"/>
        </a:solidFill>
        <a:effectLst/>
      </p:bgPr>
    </p:bg>
    <p:spTree>
      <p:nvGrpSpPr>
        <p:cNvPr id="1" name=""/>
        <p:cNvGrpSpPr/>
        <p:nvPr/>
      </p:nvGrpSpPr>
      <p:grpSpPr>
        <a:xfrm>
          <a:off x="0" y="0"/>
          <a:ext cx="0" cy="0"/>
          <a:chOff x="0" y="0"/>
          <a:chExt cx="0" cy="0"/>
        </a:xfrm>
      </p:grpSpPr>
      <p:grpSp>
        <p:nvGrpSpPr>
          <p:cNvPr id="23" name="Group 4">
            <a:extLst>
              <a:ext uri="{FF2B5EF4-FFF2-40B4-BE49-F238E27FC236}">
                <a16:creationId xmlns:a16="http://schemas.microsoft.com/office/drawing/2014/main" id="{0C35C447-372A-2538-9C02-9DA22221296C}"/>
              </a:ext>
            </a:extLst>
          </p:cNvPr>
          <p:cNvGrpSpPr>
            <a:grpSpLocks noChangeAspect="1"/>
          </p:cNvGrpSpPr>
          <p:nvPr userDrawn="1"/>
        </p:nvGrpSpPr>
        <p:grpSpPr bwMode="auto">
          <a:xfrm>
            <a:off x="330271" y="327819"/>
            <a:ext cx="3972600" cy="438124"/>
            <a:chOff x="0" y="3473"/>
            <a:chExt cx="15360" cy="1694"/>
          </a:xfrm>
          <a:solidFill>
            <a:schemeClr val="accent1"/>
          </a:solidFill>
        </p:grpSpPr>
        <p:sp>
          <p:nvSpPr>
            <p:cNvPr id="24" name="Freeform 5">
              <a:extLst>
                <a:ext uri="{FF2B5EF4-FFF2-40B4-BE49-F238E27FC236}">
                  <a16:creationId xmlns:a16="http://schemas.microsoft.com/office/drawing/2014/main" id="{CFF1AFD2-F993-B30A-2282-C04F1F65AF00}"/>
                </a:ext>
              </a:extLst>
            </p:cNvPr>
            <p:cNvSpPr>
              <a:spLocks/>
            </p:cNvSpPr>
            <p:nvPr userDrawn="1"/>
          </p:nvSpPr>
          <p:spPr bwMode="auto">
            <a:xfrm>
              <a:off x="14261" y="3473"/>
              <a:ext cx="1099" cy="1694"/>
            </a:xfrm>
            <a:custGeom>
              <a:avLst/>
              <a:gdLst>
                <a:gd name="T0" fmla="*/ 0 w 1099"/>
                <a:gd name="T1" fmla="*/ 0 h 1694"/>
                <a:gd name="T2" fmla="*/ 0 w 1099"/>
                <a:gd name="T3" fmla="*/ 1694 h 1694"/>
                <a:gd name="T4" fmla="*/ 1099 w 1099"/>
                <a:gd name="T5" fmla="*/ 1694 h 1694"/>
                <a:gd name="T6" fmla="*/ 1099 w 1099"/>
                <a:gd name="T7" fmla="*/ 1397 h 1694"/>
                <a:gd name="T8" fmla="*/ 319 w 1099"/>
                <a:gd name="T9" fmla="*/ 1397 h 1694"/>
                <a:gd name="T10" fmla="*/ 319 w 1099"/>
                <a:gd name="T11" fmla="*/ 0 h 1694"/>
                <a:gd name="T12" fmla="*/ 0 w 1099"/>
                <a:gd name="T13" fmla="*/ 0 h 1694"/>
              </a:gdLst>
              <a:ahLst/>
              <a:cxnLst>
                <a:cxn ang="0">
                  <a:pos x="T0" y="T1"/>
                </a:cxn>
                <a:cxn ang="0">
                  <a:pos x="T2" y="T3"/>
                </a:cxn>
                <a:cxn ang="0">
                  <a:pos x="T4" y="T5"/>
                </a:cxn>
                <a:cxn ang="0">
                  <a:pos x="T6" y="T7"/>
                </a:cxn>
                <a:cxn ang="0">
                  <a:pos x="T8" y="T9"/>
                </a:cxn>
                <a:cxn ang="0">
                  <a:pos x="T10" y="T11"/>
                </a:cxn>
                <a:cxn ang="0">
                  <a:pos x="T12" y="T13"/>
                </a:cxn>
              </a:cxnLst>
              <a:rect l="0" t="0" r="r" b="b"/>
              <a:pathLst>
                <a:path w="1099" h="1694">
                  <a:moveTo>
                    <a:pt x="0" y="0"/>
                  </a:moveTo>
                  <a:lnTo>
                    <a:pt x="0" y="1694"/>
                  </a:lnTo>
                  <a:lnTo>
                    <a:pt x="1099" y="1694"/>
                  </a:lnTo>
                  <a:lnTo>
                    <a:pt x="1099" y="1397"/>
                  </a:lnTo>
                  <a:lnTo>
                    <a:pt x="319" y="1397"/>
                  </a:lnTo>
                  <a:lnTo>
                    <a:pt x="319"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5" name="Freeform 6">
              <a:extLst>
                <a:ext uri="{FF2B5EF4-FFF2-40B4-BE49-F238E27FC236}">
                  <a16:creationId xmlns:a16="http://schemas.microsoft.com/office/drawing/2014/main" id="{2F13F474-91EA-0185-733B-62682BD9F6E9}"/>
                </a:ext>
              </a:extLst>
            </p:cNvPr>
            <p:cNvSpPr>
              <a:spLocks noEditPoints="1"/>
            </p:cNvSpPr>
            <p:nvPr userDrawn="1"/>
          </p:nvSpPr>
          <p:spPr bwMode="auto">
            <a:xfrm>
              <a:off x="12002" y="3473"/>
              <a:ext cx="1535" cy="1694"/>
            </a:xfrm>
            <a:custGeom>
              <a:avLst/>
              <a:gdLst>
                <a:gd name="T0" fmla="*/ 556 w 1535"/>
                <a:gd name="T1" fmla="*/ 0 h 1694"/>
                <a:gd name="T2" fmla="*/ 0 w 1535"/>
                <a:gd name="T3" fmla="*/ 1694 h 1694"/>
                <a:gd name="T4" fmla="*/ 337 w 1535"/>
                <a:gd name="T5" fmla="*/ 1694 h 1694"/>
                <a:gd name="T6" fmla="*/ 453 w 1535"/>
                <a:gd name="T7" fmla="*/ 1321 h 1694"/>
                <a:gd name="T8" fmla="*/ 1083 w 1535"/>
                <a:gd name="T9" fmla="*/ 1321 h 1694"/>
                <a:gd name="T10" fmla="*/ 1197 w 1535"/>
                <a:gd name="T11" fmla="*/ 1694 h 1694"/>
                <a:gd name="T12" fmla="*/ 1535 w 1535"/>
                <a:gd name="T13" fmla="*/ 1694 h 1694"/>
                <a:gd name="T14" fmla="*/ 978 w 1535"/>
                <a:gd name="T15" fmla="*/ 0 h 1694"/>
                <a:gd name="T16" fmla="*/ 556 w 1535"/>
                <a:gd name="T17" fmla="*/ 0 h 1694"/>
                <a:gd name="T18" fmla="*/ 768 w 1535"/>
                <a:gd name="T19" fmla="*/ 301 h 1694"/>
                <a:gd name="T20" fmla="*/ 998 w 1535"/>
                <a:gd name="T21" fmla="*/ 1048 h 1694"/>
                <a:gd name="T22" fmla="*/ 536 w 1535"/>
                <a:gd name="T23" fmla="*/ 1048 h 1694"/>
                <a:gd name="T24" fmla="*/ 768 w 1535"/>
                <a:gd name="T25" fmla="*/ 301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35" h="1694">
                  <a:moveTo>
                    <a:pt x="556" y="0"/>
                  </a:moveTo>
                  <a:lnTo>
                    <a:pt x="0" y="1694"/>
                  </a:lnTo>
                  <a:lnTo>
                    <a:pt x="337" y="1694"/>
                  </a:lnTo>
                  <a:lnTo>
                    <a:pt x="453" y="1321"/>
                  </a:lnTo>
                  <a:lnTo>
                    <a:pt x="1083" y="1321"/>
                  </a:lnTo>
                  <a:lnTo>
                    <a:pt x="1197" y="1694"/>
                  </a:lnTo>
                  <a:lnTo>
                    <a:pt x="1535" y="1694"/>
                  </a:lnTo>
                  <a:lnTo>
                    <a:pt x="978" y="0"/>
                  </a:lnTo>
                  <a:lnTo>
                    <a:pt x="556" y="0"/>
                  </a:lnTo>
                  <a:close/>
                  <a:moveTo>
                    <a:pt x="768" y="301"/>
                  </a:moveTo>
                  <a:lnTo>
                    <a:pt x="998" y="1048"/>
                  </a:lnTo>
                  <a:lnTo>
                    <a:pt x="536" y="1048"/>
                  </a:lnTo>
                  <a:lnTo>
                    <a:pt x="768" y="3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6" name="Freeform 7">
              <a:extLst>
                <a:ext uri="{FF2B5EF4-FFF2-40B4-BE49-F238E27FC236}">
                  <a16:creationId xmlns:a16="http://schemas.microsoft.com/office/drawing/2014/main" id="{87072C05-B626-BAF9-5316-96EAB02420F0}"/>
                </a:ext>
              </a:extLst>
            </p:cNvPr>
            <p:cNvSpPr>
              <a:spLocks/>
            </p:cNvSpPr>
            <p:nvPr userDrawn="1"/>
          </p:nvSpPr>
          <p:spPr bwMode="auto">
            <a:xfrm>
              <a:off x="10250" y="3473"/>
              <a:ext cx="1113" cy="1694"/>
            </a:xfrm>
            <a:custGeom>
              <a:avLst/>
              <a:gdLst>
                <a:gd name="T0" fmla="*/ 0 w 1113"/>
                <a:gd name="T1" fmla="*/ 0 h 1694"/>
                <a:gd name="T2" fmla="*/ 0 w 1113"/>
                <a:gd name="T3" fmla="*/ 297 h 1694"/>
                <a:gd name="T4" fmla="*/ 396 w 1113"/>
                <a:gd name="T5" fmla="*/ 297 h 1694"/>
                <a:gd name="T6" fmla="*/ 396 w 1113"/>
                <a:gd name="T7" fmla="*/ 1397 h 1694"/>
                <a:gd name="T8" fmla="*/ 0 w 1113"/>
                <a:gd name="T9" fmla="*/ 1397 h 1694"/>
                <a:gd name="T10" fmla="*/ 0 w 1113"/>
                <a:gd name="T11" fmla="*/ 1694 h 1694"/>
                <a:gd name="T12" fmla="*/ 1113 w 1113"/>
                <a:gd name="T13" fmla="*/ 1694 h 1694"/>
                <a:gd name="T14" fmla="*/ 1113 w 1113"/>
                <a:gd name="T15" fmla="*/ 1397 h 1694"/>
                <a:gd name="T16" fmla="*/ 716 w 1113"/>
                <a:gd name="T17" fmla="*/ 1397 h 1694"/>
                <a:gd name="T18" fmla="*/ 716 w 1113"/>
                <a:gd name="T19" fmla="*/ 297 h 1694"/>
                <a:gd name="T20" fmla="*/ 1113 w 1113"/>
                <a:gd name="T21" fmla="*/ 297 h 1694"/>
                <a:gd name="T22" fmla="*/ 1113 w 1113"/>
                <a:gd name="T23" fmla="*/ 0 h 1694"/>
                <a:gd name="T24" fmla="*/ 0 w 1113"/>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13" h="1694">
                  <a:moveTo>
                    <a:pt x="0" y="0"/>
                  </a:moveTo>
                  <a:lnTo>
                    <a:pt x="0" y="297"/>
                  </a:lnTo>
                  <a:lnTo>
                    <a:pt x="396" y="297"/>
                  </a:lnTo>
                  <a:lnTo>
                    <a:pt x="396" y="1397"/>
                  </a:lnTo>
                  <a:lnTo>
                    <a:pt x="0" y="1397"/>
                  </a:lnTo>
                  <a:lnTo>
                    <a:pt x="0" y="1694"/>
                  </a:lnTo>
                  <a:lnTo>
                    <a:pt x="1113" y="1694"/>
                  </a:lnTo>
                  <a:lnTo>
                    <a:pt x="1113" y="1397"/>
                  </a:lnTo>
                  <a:lnTo>
                    <a:pt x="716" y="1397"/>
                  </a:lnTo>
                  <a:lnTo>
                    <a:pt x="716" y="297"/>
                  </a:lnTo>
                  <a:lnTo>
                    <a:pt x="1113" y="297"/>
                  </a:lnTo>
                  <a:lnTo>
                    <a:pt x="1113"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7" name="Freeform 8">
              <a:extLst>
                <a:ext uri="{FF2B5EF4-FFF2-40B4-BE49-F238E27FC236}">
                  <a16:creationId xmlns:a16="http://schemas.microsoft.com/office/drawing/2014/main" id="{AC6EA6C6-1057-DAC8-2609-B6EB51B72376}"/>
                </a:ext>
              </a:extLst>
            </p:cNvPr>
            <p:cNvSpPr>
              <a:spLocks noEditPoints="1"/>
            </p:cNvSpPr>
            <p:nvPr userDrawn="1"/>
          </p:nvSpPr>
          <p:spPr bwMode="auto">
            <a:xfrm>
              <a:off x="8263" y="3473"/>
              <a:ext cx="1317" cy="1694"/>
            </a:xfrm>
            <a:custGeom>
              <a:avLst/>
              <a:gdLst>
                <a:gd name="T0" fmla="*/ 884 w 932"/>
                <a:gd name="T1" fmla="*/ 372 h 1199"/>
                <a:gd name="T2" fmla="*/ 442 w 932"/>
                <a:gd name="T3" fmla="*/ 0 h 1199"/>
                <a:gd name="T4" fmla="*/ 0 w 932"/>
                <a:gd name="T5" fmla="*/ 0 h 1199"/>
                <a:gd name="T6" fmla="*/ 0 w 932"/>
                <a:gd name="T7" fmla="*/ 1199 h 1199"/>
                <a:gd name="T8" fmla="*/ 227 w 932"/>
                <a:gd name="T9" fmla="*/ 1199 h 1199"/>
                <a:gd name="T10" fmla="*/ 227 w 932"/>
                <a:gd name="T11" fmla="*/ 755 h 1199"/>
                <a:gd name="T12" fmla="*/ 418 w 932"/>
                <a:gd name="T13" fmla="*/ 755 h 1199"/>
                <a:gd name="T14" fmla="*/ 450 w 932"/>
                <a:gd name="T15" fmla="*/ 755 h 1199"/>
                <a:gd name="T16" fmla="*/ 681 w 932"/>
                <a:gd name="T17" fmla="*/ 1199 h 1199"/>
                <a:gd name="T18" fmla="*/ 932 w 932"/>
                <a:gd name="T19" fmla="*/ 1199 h 1199"/>
                <a:gd name="T20" fmla="*/ 676 w 932"/>
                <a:gd name="T21" fmla="*/ 707 h 1199"/>
                <a:gd name="T22" fmla="*/ 884 w 932"/>
                <a:gd name="T23" fmla="*/ 372 h 1199"/>
                <a:gd name="T24" fmla="*/ 645 w 932"/>
                <a:gd name="T25" fmla="*/ 372 h 1199"/>
                <a:gd name="T26" fmla="*/ 418 w 932"/>
                <a:gd name="T27" fmla="*/ 562 h 1199"/>
                <a:gd name="T28" fmla="*/ 227 w 932"/>
                <a:gd name="T29" fmla="*/ 562 h 1199"/>
                <a:gd name="T30" fmla="*/ 227 w 932"/>
                <a:gd name="T31" fmla="*/ 194 h 1199"/>
                <a:gd name="T32" fmla="*/ 418 w 932"/>
                <a:gd name="T33" fmla="*/ 194 h 1199"/>
                <a:gd name="T34" fmla="*/ 645 w 932"/>
                <a:gd name="T35" fmla="*/ 372 h 1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2" h="1199">
                  <a:moveTo>
                    <a:pt x="884" y="372"/>
                  </a:moveTo>
                  <a:cubicBezTo>
                    <a:pt x="884" y="92"/>
                    <a:pt x="693" y="0"/>
                    <a:pt x="442" y="0"/>
                  </a:cubicBezTo>
                  <a:cubicBezTo>
                    <a:pt x="0" y="0"/>
                    <a:pt x="0" y="0"/>
                    <a:pt x="0" y="0"/>
                  </a:cubicBezTo>
                  <a:cubicBezTo>
                    <a:pt x="0" y="1199"/>
                    <a:pt x="0" y="1199"/>
                    <a:pt x="0" y="1199"/>
                  </a:cubicBezTo>
                  <a:cubicBezTo>
                    <a:pt x="227" y="1199"/>
                    <a:pt x="227" y="1199"/>
                    <a:pt x="227" y="1199"/>
                  </a:cubicBezTo>
                  <a:cubicBezTo>
                    <a:pt x="227" y="755"/>
                    <a:pt x="227" y="755"/>
                    <a:pt x="227" y="755"/>
                  </a:cubicBezTo>
                  <a:cubicBezTo>
                    <a:pt x="418" y="755"/>
                    <a:pt x="418" y="755"/>
                    <a:pt x="418" y="755"/>
                  </a:cubicBezTo>
                  <a:cubicBezTo>
                    <a:pt x="429" y="755"/>
                    <a:pt x="439" y="755"/>
                    <a:pt x="450" y="755"/>
                  </a:cubicBezTo>
                  <a:cubicBezTo>
                    <a:pt x="681" y="1199"/>
                    <a:pt x="681" y="1199"/>
                    <a:pt x="681" y="1199"/>
                  </a:cubicBezTo>
                  <a:cubicBezTo>
                    <a:pt x="932" y="1199"/>
                    <a:pt x="932" y="1199"/>
                    <a:pt x="932" y="1199"/>
                  </a:cubicBezTo>
                  <a:cubicBezTo>
                    <a:pt x="676" y="707"/>
                    <a:pt x="676" y="707"/>
                    <a:pt x="676" y="707"/>
                  </a:cubicBezTo>
                  <a:cubicBezTo>
                    <a:pt x="801" y="652"/>
                    <a:pt x="884" y="545"/>
                    <a:pt x="884" y="372"/>
                  </a:cubicBezTo>
                  <a:moveTo>
                    <a:pt x="645" y="372"/>
                  </a:moveTo>
                  <a:cubicBezTo>
                    <a:pt x="645" y="516"/>
                    <a:pt x="562" y="562"/>
                    <a:pt x="418" y="562"/>
                  </a:cubicBezTo>
                  <a:cubicBezTo>
                    <a:pt x="227" y="562"/>
                    <a:pt x="227" y="562"/>
                    <a:pt x="227" y="562"/>
                  </a:cubicBezTo>
                  <a:cubicBezTo>
                    <a:pt x="227" y="194"/>
                    <a:pt x="227" y="194"/>
                    <a:pt x="227" y="194"/>
                  </a:cubicBezTo>
                  <a:cubicBezTo>
                    <a:pt x="418" y="194"/>
                    <a:pt x="418" y="194"/>
                    <a:pt x="418" y="194"/>
                  </a:cubicBezTo>
                  <a:cubicBezTo>
                    <a:pt x="574" y="194"/>
                    <a:pt x="645" y="252"/>
                    <a:pt x="645" y="37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8" name="Freeform 9">
              <a:extLst>
                <a:ext uri="{FF2B5EF4-FFF2-40B4-BE49-F238E27FC236}">
                  <a16:creationId xmlns:a16="http://schemas.microsoft.com/office/drawing/2014/main" id="{4E258757-AB3A-DE10-FDFE-35B9588E9C3E}"/>
                </a:ext>
              </a:extLst>
            </p:cNvPr>
            <p:cNvSpPr>
              <a:spLocks/>
            </p:cNvSpPr>
            <p:nvPr userDrawn="1"/>
          </p:nvSpPr>
          <p:spPr bwMode="auto">
            <a:xfrm>
              <a:off x="6369" y="3473"/>
              <a:ext cx="1098" cy="1694"/>
            </a:xfrm>
            <a:custGeom>
              <a:avLst/>
              <a:gdLst>
                <a:gd name="T0" fmla="*/ 0 w 1098"/>
                <a:gd name="T1" fmla="*/ 0 h 1694"/>
                <a:gd name="T2" fmla="*/ 0 w 1098"/>
                <a:gd name="T3" fmla="*/ 1694 h 1694"/>
                <a:gd name="T4" fmla="*/ 1098 w 1098"/>
                <a:gd name="T5" fmla="*/ 1694 h 1694"/>
                <a:gd name="T6" fmla="*/ 1098 w 1098"/>
                <a:gd name="T7" fmla="*/ 1397 h 1694"/>
                <a:gd name="T8" fmla="*/ 321 w 1098"/>
                <a:gd name="T9" fmla="*/ 1397 h 1694"/>
                <a:gd name="T10" fmla="*/ 321 w 1098"/>
                <a:gd name="T11" fmla="*/ 973 h 1694"/>
                <a:gd name="T12" fmla="*/ 1030 w 1098"/>
                <a:gd name="T13" fmla="*/ 973 h 1694"/>
                <a:gd name="T14" fmla="*/ 1030 w 1098"/>
                <a:gd name="T15" fmla="*/ 687 h 1694"/>
                <a:gd name="T16" fmla="*/ 321 w 1098"/>
                <a:gd name="T17" fmla="*/ 687 h 1694"/>
                <a:gd name="T18" fmla="*/ 321 w 1098"/>
                <a:gd name="T19" fmla="*/ 297 h 1694"/>
                <a:gd name="T20" fmla="*/ 1098 w 1098"/>
                <a:gd name="T21" fmla="*/ 297 h 1694"/>
                <a:gd name="T22" fmla="*/ 1098 w 1098"/>
                <a:gd name="T23" fmla="*/ 0 h 1694"/>
                <a:gd name="T24" fmla="*/ 0 w 1098"/>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8" h="1694">
                  <a:moveTo>
                    <a:pt x="0" y="0"/>
                  </a:moveTo>
                  <a:lnTo>
                    <a:pt x="0" y="1694"/>
                  </a:lnTo>
                  <a:lnTo>
                    <a:pt x="1098" y="1694"/>
                  </a:lnTo>
                  <a:lnTo>
                    <a:pt x="1098" y="1397"/>
                  </a:lnTo>
                  <a:lnTo>
                    <a:pt x="321" y="1397"/>
                  </a:lnTo>
                  <a:lnTo>
                    <a:pt x="321" y="973"/>
                  </a:lnTo>
                  <a:lnTo>
                    <a:pt x="1030" y="973"/>
                  </a:lnTo>
                  <a:lnTo>
                    <a:pt x="1030" y="687"/>
                  </a:lnTo>
                  <a:lnTo>
                    <a:pt x="321" y="687"/>
                  </a:lnTo>
                  <a:lnTo>
                    <a:pt x="321" y="297"/>
                  </a:lnTo>
                  <a:lnTo>
                    <a:pt x="1098" y="297"/>
                  </a:lnTo>
                  <a:lnTo>
                    <a:pt x="109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9" name="Freeform 10">
              <a:extLst>
                <a:ext uri="{FF2B5EF4-FFF2-40B4-BE49-F238E27FC236}">
                  <a16:creationId xmlns:a16="http://schemas.microsoft.com/office/drawing/2014/main" id="{74360D36-2B50-3114-9CB9-4BEE96BCCE6A}"/>
                </a:ext>
              </a:extLst>
            </p:cNvPr>
            <p:cNvSpPr>
              <a:spLocks noEditPoints="1"/>
            </p:cNvSpPr>
            <p:nvPr userDrawn="1"/>
          </p:nvSpPr>
          <p:spPr bwMode="auto">
            <a:xfrm>
              <a:off x="4481" y="3473"/>
              <a:ext cx="1215" cy="1694"/>
            </a:xfrm>
            <a:custGeom>
              <a:avLst/>
              <a:gdLst>
                <a:gd name="T0" fmla="*/ 406 w 860"/>
                <a:gd name="T1" fmla="*/ 791 h 1199"/>
                <a:gd name="T2" fmla="*/ 227 w 860"/>
                <a:gd name="T3" fmla="*/ 791 h 1199"/>
                <a:gd name="T4" fmla="*/ 227 w 860"/>
                <a:gd name="T5" fmla="*/ 1199 h 1199"/>
                <a:gd name="T6" fmla="*/ 0 w 860"/>
                <a:gd name="T7" fmla="*/ 1199 h 1199"/>
                <a:gd name="T8" fmla="*/ 0 w 860"/>
                <a:gd name="T9" fmla="*/ 0 h 1199"/>
                <a:gd name="T10" fmla="*/ 406 w 860"/>
                <a:gd name="T11" fmla="*/ 0 h 1199"/>
                <a:gd name="T12" fmla="*/ 860 w 860"/>
                <a:gd name="T13" fmla="*/ 396 h 1199"/>
                <a:gd name="T14" fmla="*/ 406 w 860"/>
                <a:gd name="T15" fmla="*/ 791 h 1199"/>
                <a:gd name="T16" fmla="*/ 394 w 860"/>
                <a:gd name="T17" fmla="*/ 194 h 1199"/>
                <a:gd name="T18" fmla="*/ 227 w 860"/>
                <a:gd name="T19" fmla="*/ 194 h 1199"/>
                <a:gd name="T20" fmla="*/ 227 w 860"/>
                <a:gd name="T21" fmla="*/ 598 h 1199"/>
                <a:gd name="T22" fmla="*/ 394 w 860"/>
                <a:gd name="T23" fmla="*/ 598 h 1199"/>
                <a:gd name="T24" fmla="*/ 621 w 860"/>
                <a:gd name="T25" fmla="*/ 396 h 1199"/>
                <a:gd name="T26" fmla="*/ 394 w 860"/>
                <a:gd name="T27" fmla="*/ 194 h 1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60" h="1199">
                  <a:moveTo>
                    <a:pt x="406" y="791"/>
                  </a:moveTo>
                  <a:cubicBezTo>
                    <a:pt x="227" y="791"/>
                    <a:pt x="227" y="791"/>
                    <a:pt x="227" y="791"/>
                  </a:cubicBezTo>
                  <a:cubicBezTo>
                    <a:pt x="227" y="1199"/>
                    <a:pt x="227" y="1199"/>
                    <a:pt x="227" y="1199"/>
                  </a:cubicBezTo>
                  <a:cubicBezTo>
                    <a:pt x="0" y="1199"/>
                    <a:pt x="0" y="1199"/>
                    <a:pt x="0" y="1199"/>
                  </a:cubicBezTo>
                  <a:cubicBezTo>
                    <a:pt x="0" y="0"/>
                    <a:pt x="0" y="0"/>
                    <a:pt x="0" y="0"/>
                  </a:cubicBezTo>
                  <a:cubicBezTo>
                    <a:pt x="406" y="0"/>
                    <a:pt x="406" y="0"/>
                    <a:pt x="406" y="0"/>
                  </a:cubicBezTo>
                  <a:cubicBezTo>
                    <a:pt x="661" y="0"/>
                    <a:pt x="860" y="116"/>
                    <a:pt x="860" y="396"/>
                  </a:cubicBezTo>
                  <a:cubicBezTo>
                    <a:pt x="860" y="671"/>
                    <a:pt x="659" y="791"/>
                    <a:pt x="406" y="791"/>
                  </a:cubicBezTo>
                  <a:moveTo>
                    <a:pt x="394" y="194"/>
                  </a:moveTo>
                  <a:cubicBezTo>
                    <a:pt x="227" y="194"/>
                    <a:pt x="227" y="194"/>
                    <a:pt x="227" y="194"/>
                  </a:cubicBezTo>
                  <a:cubicBezTo>
                    <a:pt x="227" y="598"/>
                    <a:pt x="227" y="598"/>
                    <a:pt x="227" y="598"/>
                  </a:cubicBezTo>
                  <a:cubicBezTo>
                    <a:pt x="394" y="598"/>
                    <a:pt x="394" y="598"/>
                    <a:pt x="394" y="598"/>
                  </a:cubicBezTo>
                  <a:cubicBezTo>
                    <a:pt x="525" y="598"/>
                    <a:pt x="621" y="534"/>
                    <a:pt x="621" y="396"/>
                  </a:cubicBezTo>
                  <a:cubicBezTo>
                    <a:pt x="621" y="252"/>
                    <a:pt x="525" y="194"/>
                    <a:pt x="394" y="19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30" name="Freeform 11">
              <a:extLst>
                <a:ext uri="{FF2B5EF4-FFF2-40B4-BE49-F238E27FC236}">
                  <a16:creationId xmlns:a16="http://schemas.microsoft.com/office/drawing/2014/main" id="{1B032D16-0F2B-1DEC-D92A-ACAF24C07B0A}"/>
                </a:ext>
              </a:extLst>
            </p:cNvPr>
            <p:cNvSpPr>
              <a:spLocks/>
            </p:cNvSpPr>
            <p:nvPr userDrawn="1"/>
          </p:nvSpPr>
          <p:spPr bwMode="auto">
            <a:xfrm>
              <a:off x="1945" y="3473"/>
              <a:ext cx="1720" cy="1694"/>
            </a:xfrm>
            <a:custGeom>
              <a:avLst/>
              <a:gdLst>
                <a:gd name="T0" fmla="*/ 1265 w 1720"/>
                <a:gd name="T1" fmla="*/ 0 h 1694"/>
                <a:gd name="T2" fmla="*/ 860 w 1720"/>
                <a:gd name="T3" fmla="*/ 996 h 1694"/>
                <a:gd name="T4" fmla="*/ 456 w 1720"/>
                <a:gd name="T5" fmla="*/ 0 h 1694"/>
                <a:gd name="T6" fmla="*/ 0 w 1720"/>
                <a:gd name="T7" fmla="*/ 0 h 1694"/>
                <a:gd name="T8" fmla="*/ 0 w 1720"/>
                <a:gd name="T9" fmla="*/ 1694 h 1694"/>
                <a:gd name="T10" fmla="*/ 303 w 1720"/>
                <a:gd name="T11" fmla="*/ 1694 h 1694"/>
                <a:gd name="T12" fmla="*/ 303 w 1720"/>
                <a:gd name="T13" fmla="*/ 428 h 1694"/>
                <a:gd name="T14" fmla="*/ 692 w 1720"/>
                <a:gd name="T15" fmla="*/ 1321 h 1694"/>
                <a:gd name="T16" fmla="*/ 709 w 1720"/>
                <a:gd name="T17" fmla="*/ 1321 h 1694"/>
                <a:gd name="T18" fmla="*/ 1012 w 1720"/>
                <a:gd name="T19" fmla="*/ 1321 h 1694"/>
                <a:gd name="T20" fmla="*/ 1029 w 1720"/>
                <a:gd name="T21" fmla="*/ 1321 h 1694"/>
                <a:gd name="T22" fmla="*/ 1416 w 1720"/>
                <a:gd name="T23" fmla="*/ 428 h 1694"/>
                <a:gd name="T24" fmla="*/ 1416 w 1720"/>
                <a:gd name="T25" fmla="*/ 1694 h 1694"/>
                <a:gd name="T26" fmla="*/ 1720 w 1720"/>
                <a:gd name="T27" fmla="*/ 1694 h 1694"/>
                <a:gd name="T28" fmla="*/ 1720 w 1720"/>
                <a:gd name="T29" fmla="*/ 0 h 1694"/>
                <a:gd name="T30" fmla="*/ 1265 w 1720"/>
                <a:gd name="T31"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20" h="1694">
                  <a:moveTo>
                    <a:pt x="1265" y="0"/>
                  </a:moveTo>
                  <a:lnTo>
                    <a:pt x="860" y="996"/>
                  </a:lnTo>
                  <a:lnTo>
                    <a:pt x="456" y="0"/>
                  </a:lnTo>
                  <a:lnTo>
                    <a:pt x="0" y="0"/>
                  </a:lnTo>
                  <a:lnTo>
                    <a:pt x="0" y="1694"/>
                  </a:lnTo>
                  <a:lnTo>
                    <a:pt x="303" y="1694"/>
                  </a:lnTo>
                  <a:lnTo>
                    <a:pt x="303" y="428"/>
                  </a:lnTo>
                  <a:lnTo>
                    <a:pt x="692" y="1321"/>
                  </a:lnTo>
                  <a:lnTo>
                    <a:pt x="709" y="1321"/>
                  </a:lnTo>
                  <a:lnTo>
                    <a:pt x="1012" y="1321"/>
                  </a:lnTo>
                  <a:lnTo>
                    <a:pt x="1029" y="1321"/>
                  </a:lnTo>
                  <a:lnTo>
                    <a:pt x="1416" y="428"/>
                  </a:lnTo>
                  <a:lnTo>
                    <a:pt x="1416" y="1694"/>
                  </a:lnTo>
                  <a:lnTo>
                    <a:pt x="1720" y="1694"/>
                  </a:lnTo>
                  <a:lnTo>
                    <a:pt x="1720" y="0"/>
                  </a:lnTo>
                  <a:lnTo>
                    <a:pt x="126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31" name="Freeform 12">
              <a:extLst>
                <a:ext uri="{FF2B5EF4-FFF2-40B4-BE49-F238E27FC236}">
                  <a16:creationId xmlns:a16="http://schemas.microsoft.com/office/drawing/2014/main" id="{13923343-4541-4792-ADC5-E6333E98D37A}"/>
                </a:ext>
              </a:extLst>
            </p:cNvPr>
            <p:cNvSpPr>
              <a:spLocks/>
            </p:cNvSpPr>
            <p:nvPr userDrawn="1"/>
          </p:nvSpPr>
          <p:spPr bwMode="auto">
            <a:xfrm>
              <a:off x="0" y="3473"/>
              <a:ext cx="1113" cy="1694"/>
            </a:xfrm>
            <a:custGeom>
              <a:avLst/>
              <a:gdLst>
                <a:gd name="T0" fmla="*/ 0 w 1113"/>
                <a:gd name="T1" fmla="*/ 0 h 1694"/>
                <a:gd name="T2" fmla="*/ 0 w 1113"/>
                <a:gd name="T3" fmla="*/ 297 h 1694"/>
                <a:gd name="T4" fmla="*/ 397 w 1113"/>
                <a:gd name="T5" fmla="*/ 297 h 1694"/>
                <a:gd name="T6" fmla="*/ 397 w 1113"/>
                <a:gd name="T7" fmla="*/ 1397 h 1694"/>
                <a:gd name="T8" fmla="*/ 0 w 1113"/>
                <a:gd name="T9" fmla="*/ 1397 h 1694"/>
                <a:gd name="T10" fmla="*/ 0 w 1113"/>
                <a:gd name="T11" fmla="*/ 1694 h 1694"/>
                <a:gd name="T12" fmla="*/ 1113 w 1113"/>
                <a:gd name="T13" fmla="*/ 1694 h 1694"/>
                <a:gd name="T14" fmla="*/ 1113 w 1113"/>
                <a:gd name="T15" fmla="*/ 1397 h 1694"/>
                <a:gd name="T16" fmla="*/ 717 w 1113"/>
                <a:gd name="T17" fmla="*/ 1397 h 1694"/>
                <a:gd name="T18" fmla="*/ 717 w 1113"/>
                <a:gd name="T19" fmla="*/ 297 h 1694"/>
                <a:gd name="T20" fmla="*/ 1113 w 1113"/>
                <a:gd name="T21" fmla="*/ 297 h 1694"/>
                <a:gd name="T22" fmla="*/ 1113 w 1113"/>
                <a:gd name="T23" fmla="*/ 0 h 1694"/>
                <a:gd name="T24" fmla="*/ 0 w 1113"/>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13" h="1694">
                  <a:moveTo>
                    <a:pt x="0" y="0"/>
                  </a:moveTo>
                  <a:lnTo>
                    <a:pt x="0" y="297"/>
                  </a:lnTo>
                  <a:lnTo>
                    <a:pt x="397" y="297"/>
                  </a:lnTo>
                  <a:lnTo>
                    <a:pt x="397" y="1397"/>
                  </a:lnTo>
                  <a:lnTo>
                    <a:pt x="0" y="1397"/>
                  </a:lnTo>
                  <a:lnTo>
                    <a:pt x="0" y="1694"/>
                  </a:lnTo>
                  <a:lnTo>
                    <a:pt x="1113" y="1694"/>
                  </a:lnTo>
                  <a:lnTo>
                    <a:pt x="1113" y="1397"/>
                  </a:lnTo>
                  <a:lnTo>
                    <a:pt x="717" y="1397"/>
                  </a:lnTo>
                  <a:lnTo>
                    <a:pt x="717" y="297"/>
                  </a:lnTo>
                  <a:lnTo>
                    <a:pt x="1113" y="297"/>
                  </a:lnTo>
                  <a:lnTo>
                    <a:pt x="1113"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grpSp>
      <p:sp>
        <p:nvSpPr>
          <p:cNvPr id="32" name="Title 1">
            <a:extLst>
              <a:ext uri="{FF2B5EF4-FFF2-40B4-BE49-F238E27FC236}">
                <a16:creationId xmlns:a16="http://schemas.microsoft.com/office/drawing/2014/main" id="{802863CF-25C1-DECF-F640-C736ECDB9551}"/>
              </a:ext>
            </a:extLst>
          </p:cNvPr>
          <p:cNvSpPr>
            <a:spLocks noGrp="1"/>
          </p:cNvSpPr>
          <p:nvPr>
            <p:ph type="ctrTitle"/>
          </p:nvPr>
        </p:nvSpPr>
        <p:spPr>
          <a:xfrm>
            <a:off x="330271" y="2417400"/>
            <a:ext cx="9144000" cy="1847942"/>
          </a:xfrm>
        </p:spPr>
        <p:txBody>
          <a:bodyPr anchor="b"/>
          <a:lstStyle>
            <a:lvl1pPr algn="l">
              <a:defRPr sz="6400">
                <a:solidFill>
                  <a:schemeClr val="accent1"/>
                </a:solidFill>
              </a:defRPr>
            </a:lvl1pPr>
          </a:lstStyle>
          <a:p>
            <a:r>
              <a:rPr lang="en-GB"/>
              <a:t>Click to edit Master title style</a:t>
            </a:r>
            <a:endParaRPr lang="en-GB" dirty="0"/>
          </a:p>
        </p:txBody>
      </p:sp>
      <p:sp>
        <p:nvSpPr>
          <p:cNvPr id="33" name="Subtitle 2">
            <a:extLst>
              <a:ext uri="{FF2B5EF4-FFF2-40B4-BE49-F238E27FC236}">
                <a16:creationId xmlns:a16="http://schemas.microsoft.com/office/drawing/2014/main" id="{623E9086-C2CE-8088-D447-C484543077B0}"/>
              </a:ext>
            </a:extLst>
          </p:cNvPr>
          <p:cNvSpPr>
            <a:spLocks noGrp="1"/>
          </p:cNvSpPr>
          <p:nvPr>
            <p:ph type="subTitle" idx="1"/>
          </p:nvPr>
        </p:nvSpPr>
        <p:spPr>
          <a:xfrm>
            <a:off x="330271" y="4383000"/>
            <a:ext cx="9144000" cy="1322348"/>
          </a:xfrm>
        </p:spPr>
        <p:txBody>
          <a:bodyPr/>
          <a:lstStyle>
            <a:lvl1pPr marL="0" indent="0" algn="l">
              <a:buNone/>
              <a:defRPr sz="4800">
                <a:solidFill>
                  <a:schemeClr val="accent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a:t>Click to edit Master subtitle style</a:t>
            </a:r>
            <a:endParaRPr lang="en-GB" dirty="0"/>
          </a:p>
        </p:txBody>
      </p:sp>
      <p:sp>
        <p:nvSpPr>
          <p:cNvPr id="2" name="Text Placeholder 17">
            <a:extLst>
              <a:ext uri="{FF2B5EF4-FFF2-40B4-BE49-F238E27FC236}">
                <a16:creationId xmlns:a16="http://schemas.microsoft.com/office/drawing/2014/main" id="{522D6F08-46E5-5EA7-E3A2-67645E5C7D60}"/>
              </a:ext>
            </a:extLst>
          </p:cNvPr>
          <p:cNvSpPr>
            <a:spLocks noGrp="1"/>
          </p:cNvSpPr>
          <p:nvPr>
            <p:ph type="body" sz="quarter" idx="10"/>
          </p:nvPr>
        </p:nvSpPr>
        <p:spPr>
          <a:xfrm>
            <a:off x="330271" y="5789336"/>
            <a:ext cx="5579198" cy="740845"/>
          </a:xfrm>
        </p:spPr>
        <p:txBody>
          <a:bodyPr anchor="b"/>
          <a:lstStyle>
            <a:lvl1pPr>
              <a:defRPr sz="2200">
                <a:solidFill>
                  <a:schemeClr val="accent1"/>
                </a:solidFill>
                <a:latin typeface="Imperial Sans Text Medium" panose="020B0603020202020204" pitchFamily="34" charset="0"/>
                <a:ea typeface="Inter Medium" panose="02000503000000020004" pitchFamily="2" charset="0"/>
              </a:defRPr>
            </a:lvl1pPr>
            <a:lvl2pPr>
              <a:defRPr sz="2200">
                <a:solidFill>
                  <a:schemeClr val="accent1"/>
                </a:solidFill>
                <a:latin typeface="+mn-lt"/>
              </a:defRPr>
            </a:lvl2pPr>
            <a:lvl3pPr>
              <a:defRPr sz="2200">
                <a:solidFill>
                  <a:schemeClr val="accent1"/>
                </a:solidFill>
                <a:latin typeface="+mn-lt"/>
                <a:ea typeface="Inter Medium" panose="02000503000000020004" pitchFamily="2" charset="0"/>
              </a:defRPr>
            </a:lvl3pPr>
            <a:lvl4pPr>
              <a:defRPr sz="2200">
                <a:solidFill>
                  <a:schemeClr val="accent1"/>
                </a:solidFill>
                <a:latin typeface="+mn-lt"/>
                <a:ea typeface="Inter Medium" panose="02000503000000020004" pitchFamily="2" charset="0"/>
              </a:defRPr>
            </a:lvl4pPr>
            <a:lvl5pPr>
              <a:defRPr sz="2200">
                <a:solidFill>
                  <a:schemeClr val="accent1"/>
                </a:solidFill>
                <a:latin typeface="+mn-lt"/>
                <a:ea typeface="Inter Medium" panose="02000503000000020004" pitchFamily="2" charset="0"/>
              </a:defRPr>
            </a:lvl5pPr>
            <a:lvl6pPr marL="1714412" indent="0">
              <a:buNone/>
              <a:defRPr>
                <a:latin typeface="+mn-lt"/>
              </a:defRPr>
            </a:lvl6pPr>
          </a:lstStyle>
          <a:p>
            <a:pPr lvl="0"/>
            <a:r>
              <a:rPr lang="en-GB"/>
              <a:t>Click to edit Master text styles</a:t>
            </a:r>
          </a:p>
        </p:txBody>
      </p:sp>
    </p:spTree>
    <p:extLst>
      <p:ext uri="{BB962C8B-B14F-4D97-AF65-F5344CB8AC3E}">
        <p14:creationId xmlns:p14="http://schemas.microsoft.com/office/powerpoint/2010/main" val="60668972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Text and Conten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Patrick Dunne, p.dunne12@imperial.ac.um</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Title 6">
            <a:extLst>
              <a:ext uri="{FF2B5EF4-FFF2-40B4-BE49-F238E27FC236}">
                <a16:creationId xmlns:a16="http://schemas.microsoft.com/office/drawing/2014/main" id="{D52399BF-03C9-B24E-A780-BE7CD263C933}"/>
              </a:ext>
            </a:extLst>
          </p:cNvPr>
          <p:cNvSpPr>
            <a:spLocks noGrp="1"/>
          </p:cNvSpPr>
          <p:nvPr>
            <p:ph type="title"/>
          </p:nvPr>
        </p:nvSpPr>
        <p:spPr>
          <a:xfrm>
            <a:off x="325800" y="252000"/>
            <a:ext cx="5583670" cy="378044"/>
          </a:xfrm>
        </p:spPr>
        <p:txBody>
          <a:bodyPr/>
          <a:lstStyle/>
          <a:p>
            <a:r>
              <a:rPr lang="en-GB"/>
              <a:t>Click to edit Master title style</a:t>
            </a:r>
            <a:endParaRPr lang="en-US" dirty="0"/>
          </a:p>
        </p:txBody>
      </p:sp>
      <p:sp>
        <p:nvSpPr>
          <p:cNvPr id="9" name="Subtitle 2">
            <a:extLst>
              <a:ext uri="{FF2B5EF4-FFF2-40B4-BE49-F238E27FC236}">
                <a16:creationId xmlns:a16="http://schemas.microsoft.com/office/drawing/2014/main" id="{4D02234B-F0AA-AEA6-E636-52276BDE0E86}"/>
              </a:ext>
            </a:extLst>
          </p:cNvPr>
          <p:cNvSpPr>
            <a:spLocks noGrp="1"/>
          </p:cNvSpPr>
          <p:nvPr>
            <p:ph type="subTitle" idx="13"/>
          </p:nvPr>
        </p:nvSpPr>
        <p:spPr>
          <a:xfrm>
            <a:off x="325800" y="620196"/>
            <a:ext cx="5583670" cy="371567"/>
          </a:xfrm>
        </p:spPr>
        <p:txBody>
          <a:bodyPr/>
          <a:lstStyle>
            <a:lvl1pPr marL="0" indent="0" algn="l">
              <a:lnSpc>
                <a:spcPct val="90000"/>
              </a:lnSpc>
              <a:buNone/>
              <a:defRPr sz="2600">
                <a:solidFill>
                  <a:schemeClr val="accent3"/>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a:t>Click to edit Master subtitle style</a:t>
            </a:r>
            <a:endParaRPr lang="en-GB" dirty="0"/>
          </a:p>
        </p:txBody>
      </p:sp>
      <p:sp>
        <p:nvSpPr>
          <p:cNvPr id="12" name="Text Placeholder 11">
            <a:extLst>
              <a:ext uri="{FF2B5EF4-FFF2-40B4-BE49-F238E27FC236}">
                <a16:creationId xmlns:a16="http://schemas.microsoft.com/office/drawing/2014/main" id="{B8D7AD65-3E40-A55B-332E-BB6300B58FD1}"/>
              </a:ext>
            </a:extLst>
          </p:cNvPr>
          <p:cNvSpPr>
            <a:spLocks noGrp="1"/>
          </p:cNvSpPr>
          <p:nvPr>
            <p:ph type="body" sz="quarter" idx="16"/>
          </p:nvPr>
        </p:nvSpPr>
        <p:spPr>
          <a:xfrm>
            <a:off x="325800" y="1394619"/>
            <a:ext cx="5583670" cy="4866481"/>
          </a:xfrm>
        </p:spPr>
        <p:txBody>
          <a:bodyPr/>
          <a:lstStyle>
            <a:lvl1pPr>
              <a:defRPr sz="1800"/>
            </a:lvl1pPr>
            <a:lvl2pPr>
              <a:defRPr sz="1800"/>
            </a:lvl2pPr>
            <a:lvl3pPr>
              <a:defRPr sz="1800"/>
            </a:lvl3pPr>
            <a:lvl4pPr>
              <a:defRPr sz="1800"/>
            </a:lvl4pPr>
            <a:lvl5pPr>
              <a:defRPr sz="18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6" name="Content Placeholder 5">
            <a:extLst>
              <a:ext uri="{FF2B5EF4-FFF2-40B4-BE49-F238E27FC236}">
                <a16:creationId xmlns:a16="http://schemas.microsoft.com/office/drawing/2014/main" id="{2F90AF79-7BDC-6C86-6328-5E1E4E4A08BD}"/>
              </a:ext>
            </a:extLst>
          </p:cNvPr>
          <p:cNvSpPr>
            <a:spLocks noGrp="1"/>
          </p:cNvSpPr>
          <p:nvPr>
            <p:ph sz="quarter" idx="17" hasCustomPrompt="1"/>
          </p:nvPr>
        </p:nvSpPr>
        <p:spPr>
          <a:xfrm>
            <a:off x="6290831" y="328613"/>
            <a:ext cx="5583670" cy="5932487"/>
          </a:xfrm>
        </p:spPr>
        <p:txBody>
          <a:bodyPr/>
          <a:lstStyle>
            <a:lvl1pPr>
              <a:defRPr sz="1800"/>
            </a:lvl1pPr>
            <a:lvl2pPr>
              <a:defRPr sz="1800"/>
            </a:lvl2pPr>
            <a:lvl3pPr>
              <a:defRPr sz="1800"/>
            </a:lvl3pPr>
            <a:lvl4pPr>
              <a:defRPr sz="1800"/>
            </a:lvl4pPr>
            <a:lvl5pPr>
              <a:defRPr sz="1800"/>
            </a:lvl5pPr>
          </a:lstStyle>
          <a:p>
            <a:pPr lvl="0"/>
            <a:r>
              <a:rPr lang="en-US" dirty="0"/>
              <a:t>Click an icon to add content</a:t>
            </a:r>
          </a:p>
        </p:txBody>
      </p:sp>
    </p:spTree>
    <p:extLst>
      <p:ext uri="{BB962C8B-B14F-4D97-AF65-F5344CB8AC3E}">
        <p14:creationId xmlns:p14="http://schemas.microsoft.com/office/powerpoint/2010/main" val="29396358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Text and Content Smoke">
    <p:bg>
      <p:bgPr>
        <a:solidFill>
          <a:schemeClr val="bg2"/>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Patrick Dunne, p.dunne12@imperial.ac.um</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Title 6">
            <a:extLst>
              <a:ext uri="{FF2B5EF4-FFF2-40B4-BE49-F238E27FC236}">
                <a16:creationId xmlns:a16="http://schemas.microsoft.com/office/drawing/2014/main" id="{D52399BF-03C9-B24E-A780-BE7CD263C933}"/>
              </a:ext>
            </a:extLst>
          </p:cNvPr>
          <p:cNvSpPr>
            <a:spLocks noGrp="1"/>
          </p:cNvSpPr>
          <p:nvPr>
            <p:ph type="title"/>
          </p:nvPr>
        </p:nvSpPr>
        <p:spPr>
          <a:xfrm>
            <a:off x="325800" y="252000"/>
            <a:ext cx="5583670" cy="378044"/>
          </a:xfrm>
        </p:spPr>
        <p:txBody>
          <a:bodyPr/>
          <a:lstStyle/>
          <a:p>
            <a:r>
              <a:rPr lang="en-GB"/>
              <a:t>Click to edit Master title style</a:t>
            </a:r>
            <a:endParaRPr lang="en-US" dirty="0"/>
          </a:p>
        </p:txBody>
      </p:sp>
      <p:sp>
        <p:nvSpPr>
          <p:cNvPr id="9" name="Subtitle 2">
            <a:extLst>
              <a:ext uri="{FF2B5EF4-FFF2-40B4-BE49-F238E27FC236}">
                <a16:creationId xmlns:a16="http://schemas.microsoft.com/office/drawing/2014/main" id="{4D02234B-F0AA-AEA6-E636-52276BDE0E86}"/>
              </a:ext>
            </a:extLst>
          </p:cNvPr>
          <p:cNvSpPr>
            <a:spLocks noGrp="1"/>
          </p:cNvSpPr>
          <p:nvPr>
            <p:ph type="subTitle" idx="13"/>
          </p:nvPr>
        </p:nvSpPr>
        <p:spPr>
          <a:xfrm>
            <a:off x="325800" y="620196"/>
            <a:ext cx="5583670" cy="371567"/>
          </a:xfrm>
        </p:spPr>
        <p:txBody>
          <a:bodyPr/>
          <a:lstStyle>
            <a:lvl1pPr marL="0" indent="0" algn="l">
              <a:lnSpc>
                <a:spcPct val="90000"/>
              </a:lnSpc>
              <a:buNone/>
              <a:defRPr sz="2600">
                <a:solidFill>
                  <a:schemeClr val="accent3"/>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a:t>Click to edit Master subtitle style</a:t>
            </a:r>
            <a:endParaRPr lang="en-GB" dirty="0"/>
          </a:p>
        </p:txBody>
      </p:sp>
      <p:sp>
        <p:nvSpPr>
          <p:cNvPr id="12" name="Text Placeholder 11">
            <a:extLst>
              <a:ext uri="{FF2B5EF4-FFF2-40B4-BE49-F238E27FC236}">
                <a16:creationId xmlns:a16="http://schemas.microsoft.com/office/drawing/2014/main" id="{B8D7AD65-3E40-A55B-332E-BB6300B58FD1}"/>
              </a:ext>
            </a:extLst>
          </p:cNvPr>
          <p:cNvSpPr>
            <a:spLocks noGrp="1"/>
          </p:cNvSpPr>
          <p:nvPr>
            <p:ph type="body" sz="quarter" idx="16"/>
          </p:nvPr>
        </p:nvSpPr>
        <p:spPr>
          <a:xfrm>
            <a:off x="325800" y="1394619"/>
            <a:ext cx="5583670" cy="4866481"/>
          </a:xfrm>
        </p:spPr>
        <p:txBody>
          <a:bodyPr/>
          <a:lstStyle>
            <a:lvl1pPr>
              <a:defRPr sz="1800"/>
            </a:lvl1pPr>
            <a:lvl2pPr>
              <a:defRPr sz="1800"/>
            </a:lvl2pPr>
            <a:lvl3pPr>
              <a:defRPr sz="1800"/>
            </a:lvl3pPr>
            <a:lvl4pPr>
              <a:defRPr sz="1800"/>
            </a:lvl4pPr>
            <a:lvl5pPr>
              <a:defRPr sz="18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6" name="Content Placeholder 5">
            <a:extLst>
              <a:ext uri="{FF2B5EF4-FFF2-40B4-BE49-F238E27FC236}">
                <a16:creationId xmlns:a16="http://schemas.microsoft.com/office/drawing/2014/main" id="{2F90AF79-7BDC-6C86-6328-5E1E4E4A08BD}"/>
              </a:ext>
            </a:extLst>
          </p:cNvPr>
          <p:cNvSpPr>
            <a:spLocks noGrp="1"/>
          </p:cNvSpPr>
          <p:nvPr>
            <p:ph sz="quarter" idx="17" hasCustomPrompt="1"/>
          </p:nvPr>
        </p:nvSpPr>
        <p:spPr>
          <a:xfrm>
            <a:off x="6290831" y="328613"/>
            <a:ext cx="5583670" cy="5932487"/>
          </a:xfrm>
        </p:spPr>
        <p:txBody>
          <a:bodyPr/>
          <a:lstStyle>
            <a:lvl1pPr>
              <a:defRPr sz="1800"/>
            </a:lvl1pPr>
            <a:lvl2pPr>
              <a:defRPr sz="1800"/>
            </a:lvl2pPr>
            <a:lvl3pPr>
              <a:defRPr sz="1800"/>
            </a:lvl3pPr>
            <a:lvl4pPr>
              <a:defRPr sz="1800"/>
            </a:lvl4pPr>
            <a:lvl5pPr>
              <a:defRPr sz="1800"/>
            </a:lvl5pPr>
          </a:lstStyle>
          <a:p>
            <a:pPr lvl="0"/>
            <a:r>
              <a:rPr lang="en-US" dirty="0"/>
              <a:t>Click an icon to add content</a:t>
            </a:r>
          </a:p>
        </p:txBody>
      </p:sp>
    </p:spTree>
    <p:extLst>
      <p:ext uri="{BB962C8B-B14F-4D97-AF65-F5344CB8AC3E}">
        <p14:creationId xmlns:p14="http://schemas.microsoft.com/office/powerpoint/2010/main" val="220639597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Text and Content Khaki">
    <p:bg>
      <p:bgPr>
        <a:solidFill>
          <a:srgbClr val="FBF7DC"/>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Patrick Dunne, p.dunne12@imperial.ac.um</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Title 6">
            <a:extLst>
              <a:ext uri="{FF2B5EF4-FFF2-40B4-BE49-F238E27FC236}">
                <a16:creationId xmlns:a16="http://schemas.microsoft.com/office/drawing/2014/main" id="{D52399BF-03C9-B24E-A780-BE7CD263C933}"/>
              </a:ext>
            </a:extLst>
          </p:cNvPr>
          <p:cNvSpPr>
            <a:spLocks noGrp="1"/>
          </p:cNvSpPr>
          <p:nvPr>
            <p:ph type="title"/>
          </p:nvPr>
        </p:nvSpPr>
        <p:spPr>
          <a:xfrm>
            <a:off x="325800" y="252000"/>
            <a:ext cx="5583670" cy="378044"/>
          </a:xfrm>
        </p:spPr>
        <p:txBody>
          <a:bodyPr/>
          <a:lstStyle/>
          <a:p>
            <a:r>
              <a:rPr lang="en-GB"/>
              <a:t>Click to edit Master title style</a:t>
            </a:r>
            <a:endParaRPr lang="en-US" dirty="0"/>
          </a:p>
        </p:txBody>
      </p:sp>
      <p:sp>
        <p:nvSpPr>
          <p:cNvPr id="9" name="Subtitle 2">
            <a:extLst>
              <a:ext uri="{FF2B5EF4-FFF2-40B4-BE49-F238E27FC236}">
                <a16:creationId xmlns:a16="http://schemas.microsoft.com/office/drawing/2014/main" id="{4D02234B-F0AA-AEA6-E636-52276BDE0E86}"/>
              </a:ext>
            </a:extLst>
          </p:cNvPr>
          <p:cNvSpPr>
            <a:spLocks noGrp="1"/>
          </p:cNvSpPr>
          <p:nvPr>
            <p:ph type="subTitle" idx="13"/>
          </p:nvPr>
        </p:nvSpPr>
        <p:spPr>
          <a:xfrm>
            <a:off x="325800" y="620196"/>
            <a:ext cx="5583670" cy="371567"/>
          </a:xfrm>
        </p:spPr>
        <p:txBody>
          <a:bodyPr/>
          <a:lstStyle>
            <a:lvl1pPr marL="0" indent="0" algn="l">
              <a:lnSpc>
                <a:spcPct val="90000"/>
              </a:lnSpc>
              <a:buNone/>
              <a:defRPr sz="2600">
                <a:solidFill>
                  <a:schemeClr val="accent3"/>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a:t>Click to edit Master subtitle style</a:t>
            </a:r>
            <a:endParaRPr lang="en-GB" dirty="0"/>
          </a:p>
        </p:txBody>
      </p:sp>
      <p:sp>
        <p:nvSpPr>
          <p:cNvPr id="12" name="Text Placeholder 11">
            <a:extLst>
              <a:ext uri="{FF2B5EF4-FFF2-40B4-BE49-F238E27FC236}">
                <a16:creationId xmlns:a16="http://schemas.microsoft.com/office/drawing/2014/main" id="{B8D7AD65-3E40-A55B-332E-BB6300B58FD1}"/>
              </a:ext>
            </a:extLst>
          </p:cNvPr>
          <p:cNvSpPr>
            <a:spLocks noGrp="1"/>
          </p:cNvSpPr>
          <p:nvPr>
            <p:ph type="body" sz="quarter" idx="16"/>
          </p:nvPr>
        </p:nvSpPr>
        <p:spPr>
          <a:xfrm>
            <a:off x="325800" y="1394619"/>
            <a:ext cx="5583670" cy="4866481"/>
          </a:xfrm>
        </p:spPr>
        <p:txBody>
          <a:bodyPr/>
          <a:lstStyle>
            <a:lvl1pPr>
              <a:defRPr sz="1800"/>
            </a:lvl1pPr>
            <a:lvl2pPr>
              <a:defRPr sz="1800"/>
            </a:lvl2pPr>
            <a:lvl3pPr>
              <a:defRPr sz="1800"/>
            </a:lvl3pPr>
            <a:lvl4pPr>
              <a:defRPr sz="1800"/>
            </a:lvl4pPr>
            <a:lvl5pPr>
              <a:defRPr sz="18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6" name="Content Placeholder 5">
            <a:extLst>
              <a:ext uri="{FF2B5EF4-FFF2-40B4-BE49-F238E27FC236}">
                <a16:creationId xmlns:a16="http://schemas.microsoft.com/office/drawing/2014/main" id="{2F90AF79-7BDC-6C86-6328-5E1E4E4A08BD}"/>
              </a:ext>
            </a:extLst>
          </p:cNvPr>
          <p:cNvSpPr>
            <a:spLocks noGrp="1"/>
          </p:cNvSpPr>
          <p:nvPr>
            <p:ph sz="quarter" idx="17" hasCustomPrompt="1"/>
          </p:nvPr>
        </p:nvSpPr>
        <p:spPr>
          <a:xfrm>
            <a:off x="6290831" y="328613"/>
            <a:ext cx="5583670" cy="5932487"/>
          </a:xfrm>
        </p:spPr>
        <p:txBody>
          <a:bodyPr/>
          <a:lstStyle>
            <a:lvl1pPr>
              <a:defRPr sz="1800"/>
            </a:lvl1pPr>
            <a:lvl2pPr>
              <a:defRPr sz="1800"/>
            </a:lvl2pPr>
            <a:lvl3pPr>
              <a:defRPr sz="1800"/>
            </a:lvl3pPr>
            <a:lvl4pPr>
              <a:defRPr sz="1800"/>
            </a:lvl4pPr>
            <a:lvl5pPr>
              <a:defRPr sz="1800"/>
            </a:lvl5pPr>
          </a:lstStyle>
          <a:p>
            <a:pPr lvl="0"/>
            <a:r>
              <a:rPr lang="en-US" dirty="0"/>
              <a:t>Click an icon to add content</a:t>
            </a:r>
          </a:p>
        </p:txBody>
      </p:sp>
    </p:spTree>
    <p:extLst>
      <p:ext uri="{BB962C8B-B14F-4D97-AF65-F5344CB8AC3E}">
        <p14:creationId xmlns:p14="http://schemas.microsoft.com/office/powerpoint/2010/main" val="277332222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Content and Four Images">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Patrick Dunne, p.dunne12@imperial.ac.um</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325800" y="1394619"/>
            <a:ext cx="3600000" cy="4866481"/>
          </a:xfrm>
        </p:spPr>
        <p:txBody>
          <a:bodyPr/>
          <a:lstStyle>
            <a:lvl1pPr>
              <a:defRPr sz="1800"/>
            </a:lvl1pPr>
            <a:lvl2pPr>
              <a:defRPr sz="1800"/>
            </a:lvl2pPr>
            <a:lvl3pPr>
              <a:defRPr sz="1800"/>
            </a:lvl3pPr>
            <a:lvl4pPr>
              <a:defRPr sz="1800"/>
            </a:lvl4pPr>
            <a:lvl5pPr>
              <a:defRPr sz="18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0" name="Picture Placeholder 9">
            <a:extLst>
              <a:ext uri="{FF2B5EF4-FFF2-40B4-BE49-F238E27FC236}">
                <a16:creationId xmlns:a16="http://schemas.microsoft.com/office/drawing/2014/main" id="{74920982-7B93-FD28-69A5-DDD95FFDB982}"/>
              </a:ext>
            </a:extLst>
          </p:cNvPr>
          <p:cNvSpPr>
            <a:spLocks noGrp="1"/>
          </p:cNvSpPr>
          <p:nvPr>
            <p:ph type="pic" sz="quarter" idx="15"/>
          </p:nvPr>
        </p:nvSpPr>
        <p:spPr>
          <a:xfrm>
            <a:off x="4275880" y="327819"/>
            <a:ext cx="3744000" cy="2925000"/>
          </a:xfrm>
          <a:solidFill>
            <a:schemeClr val="bg1">
              <a:lumMod val="85000"/>
            </a:schemeClr>
          </a:solidFill>
        </p:spPr>
        <p:txBody>
          <a:bodyPr/>
          <a:lstStyle/>
          <a:p>
            <a:r>
              <a:rPr lang="en-GB"/>
              <a:t>Click icon to add picture</a:t>
            </a:r>
            <a:endParaRPr lang="en-US"/>
          </a:p>
        </p:txBody>
      </p:sp>
      <p:sp>
        <p:nvSpPr>
          <p:cNvPr id="7" name="Picture Placeholder 9">
            <a:extLst>
              <a:ext uri="{FF2B5EF4-FFF2-40B4-BE49-F238E27FC236}">
                <a16:creationId xmlns:a16="http://schemas.microsoft.com/office/drawing/2014/main" id="{4F7D26A6-576F-735A-7429-EDF64293F6F0}"/>
              </a:ext>
            </a:extLst>
          </p:cNvPr>
          <p:cNvSpPr>
            <a:spLocks noGrp="1"/>
          </p:cNvSpPr>
          <p:nvPr>
            <p:ph type="pic" sz="quarter" idx="16"/>
          </p:nvPr>
        </p:nvSpPr>
        <p:spPr>
          <a:xfrm>
            <a:off x="8122200" y="327819"/>
            <a:ext cx="3744000" cy="2925000"/>
          </a:xfrm>
          <a:solidFill>
            <a:schemeClr val="bg1">
              <a:lumMod val="85000"/>
            </a:schemeClr>
          </a:solidFill>
        </p:spPr>
        <p:txBody>
          <a:bodyPr/>
          <a:lstStyle/>
          <a:p>
            <a:r>
              <a:rPr lang="en-GB"/>
              <a:t>Click icon to add picture</a:t>
            </a:r>
            <a:endParaRPr lang="en-US"/>
          </a:p>
        </p:txBody>
      </p:sp>
      <p:sp>
        <p:nvSpPr>
          <p:cNvPr id="9" name="Subtitle 2">
            <a:extLst>
              <a:ext uri="{FF2B5EF4-FFF2-40B4-BE49-F238E27FC236}">
                <a16:creationId xmlns:a16="http://schemas.microsoft.com/office/drawing/2014/main" id="{CCAACF40-E2EE-B805-06BA-00FF4664A1A7}"/>
              </a:ext>
            </a:extLst>
          </p:cNvPr>
          <p:cNvSpPr>
            <a:spLocks noGrp="1"/>
          </p:cNvSpPr>
          <p:nvPr>
            <p:ph type="subTitle" idx="13"/>
          </p:nvPr>
        </p:nvSpPr>
        <p:spPr>
          <a:xfrm>
            <a:off x="325800" y="620196"/>
            <a:ext cx="3600000" cy="371567"/>
          </a:xfrm>
        </p:spPr>
        <p:txBody>
          <a:bodyPr/>
          <a:lstStyle>
            <a:lvl1pPr marL="0" indent="0" algn="l">
              <a:lnSpc>
                <a:spcPct val="90000"/>
              </a:lnSpc>
              <a:buNone/>
              <a:defRPr sz="2600">
                <a:solidFill>
                  <a:schemeClr val="accent3"/>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a:t>Click to edit Master subtitle style</a:t>
            </a:r>
            <a:endParaRPr lang="en-GB" dirty="0"/>
          </a:p>
        </p:txBody>
      </p:sp>
      <p:sp>
        <p:nvSpPr>
          <p:cNvPr id="11" name="Title 10">
            <a:extLst>
              <a:ext uri="{FF2B5EF4-FFF2-40B4-BE49-F238E27FC236}">
                <a16:creationId xmlns:a16="http://schemas.microsoft.com/office/drawing/2014/main" id="{C0D226BA-B259-18A4-2510-39AFB57E076B}"/>
              </a:ext>
            </a:extLst>
          </p:cNvPr>
          <p:cNvSpPr>
            <a:spLocks noGrp="1"/>
          </p:cNvSpPr>
          <p:nvPr>
            <p:ph type="title"/>
          </p:nvPr>
        </p:nvSpPr>
        <p:spPr>
          <a:xfrm>
            <a:off x="325800" y="252000"/>
            <a:ext cx="3600000" cy="378044"/>
          </a:xfrm>
        </p:spPr>
        <p:txBody>
          <a:bodyPr/>
          <a:lstStyle/>
          <a:p>
            <a:r>
              <a:rPr lang="en-GB"/>
              <a:t>Click to edit Master title style</a:t>
            </a:r>
            <a:endParaRPr lang="en-US" dirty="0"/>
          </a:p>
        </p:txBody>
      </p:sp>
      <p:sp>
        <p:nvSpPr>
          <p:cNvPr id="15" name="Picture Placeholder 9">
            <a:extLst>
              <a:ext uri="{FF2B5EF4-FFF2-40B4-BE49-F238E27FC236}">
                <a16:creationId xmlns:a16="http://schemas.microsoft.com/office/drawing/2014/main" id="{820BEAE3-D117-6A35-4CA0-AD8A32FA8AD8}"/>
              </a:ext>
            </a:extLst>
          </p:cNvPr>
          <p:cNvSpPr>
            <a:spLocks noGrp="1"/>
          </p:cNvSpPr>
          <p:nvPr>
            <p:ph type="pic" sz="quarter" idx="17"/>
          </p:nvPr>
        </p:nvSpPr>
        <p:spPr>
          <a:xfrm>
            <a:off x="4275880" y="3336100"/>
            <a:ext cx="3744000" cy="2925000"/>
          </a:xfrm>
          <a:solidFill>
            <a:schemeClr val="bg1">
              <a:lumMod val="85000"/>
            </a:schemeClr>
          </a:solidFill>
        </p:spPr>
        <p:txBody>
          <a:bodyPr/>
          <a:lstStyle/>
          <a:p>
            <a:r>
              <a:rPr lang="en-GB"/>
              <a:t>Click icon to add picture</a:t>
            </a:r>
            <a:endParaRPr lang="en-US"/>
          </a:p>
        </p:txBody>
      </p:sp>
      <p:sp>
        <p:nvSpPr>
          <p:cNvPr id="16" name="Picture Placeholder 9">
            <a:extLst>
              <a:ext uri="{FF2B5EF4-FFF2-40B4-BE49-F238E27FC236}">
                <a16:creationId xmlns:a16="http://schemas.microsoft.com/office/drawing/2014/main" id="{A380118A-A6AE-E8BE-5470-901DF79D51DC}"/>
              </a:ext>
            </a:extLst>
          </p:cNvPr>
          <p:cNvSpPr>
            <a:spLocks noGrp="1"/>
          </p:cNvSpPr>
          <p:nvPr>
            <p:ph type="pic" sz="quarter" idx="18"/>
          </p:nvPr>
        </p:nvSpPr>
        <p:spPr>
          <a:xfrm>
            <a:off x="8122200" y="3336100"/>
            <a:ext cx="3744000" cy="2925000"/>
          </a:xfrm>
          <a:solidFill>
            <a:schemeClr val="bg1">
              <a:lumMod val="85000"/>
            </a:schemeClr>
          </a:solidFill>
        </p:spPr>
        <p:txBody>
          <a:bodyPr/>
          <a:lstStyle/>
          <a:p>
            <a:r>
              <a:rPr lang="en-GB"/>
              <a:t>Click icon to add picture</a:t>
            </a:r>
            <a:endParaRPr lang="en-US"/>
          </a:p>
        </p:txBody>
      </p:sp>
    </p:spTree>
    <p:extLst>
      <p:ext uri="{BB962C8B-B14F-4D97-AF65-F5344CB8AC3E}">
        <p14:creationId xmlns:p14="http://schemas.microsoft.com/office/powerpoint/2010/main" val="24650653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Content and Four Images Smoke">
    <p:bg>
      <p:bgPr>
        <a:solidFill>
          <a:schemeClr val="bg2"/>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Patrick Dunne, p.dunne12@imperial.ac.um</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325800" y="1394619"/>
            <a:ext cx="3600000" cy="4866481"/>
          </a:xfrm>
        </p:spPr>
        <p:txBody>
          <a:bodyPr/>
          <a:lstStyle>
            <a:lvl1pPr>
              <a:defRPr sz="1800"/>
            </a:lvl1pPr>
            <a:lvl2pPr>
              <a:defRPr sz="1800"/>
            </a:lvl2pPr>
            <a:lvl3pPr>
              <a:defRPr sz="1800"/>
            </a:lvl3pPr>
            <a:lvl4pPr>
              <a:defRPr sz="1800"/>
            </a:lvl4pPr>
            <a:lvl5pPr>
              <a:defRPr sz="18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0" name="Picture Placeholder 9">
            <a:extLst>
              <a:ext uri="{FF2B5EF4-FFF2-40B4-BE49-F238E27FC236}">
                <a16:creationId xmlns:a16="http://schemas.microsoft.com/office/drawing/2014/main" id="{74920982-7B93-FD28-69A5-DDD95FFDB982}"/>
              </a:ext>
            </a:extLst>
          </p:cNvPr>
          <p:cNvSpPr>
            <a:spLocks noGrp="1"/>
          </p:cNvSpPr>
          <p:nvPr>
            <p:ph type="pic" sz="quarter" idx="15"/>
          </p:nvPr>
        </p:nvSpPr>
        <p:spPr>
          <a:xfrm>
            <a:off x="4275880" y="327819"/>
            <a:ext cx="3744000" cy="2925000"/>
          </a:xfrm>
          <a:solidFill>
            <a:schemeClr val="bg1">
              <a:lumMod val="85000"/>
            </a:schemeClr>
          </a:solidFill>
        </p:spPr>
        <p:txBody>
          <a:bodyPr/>
          <a:lstStyle/>
          <a:p>
            <a:r>
              <a:rPr lang="en-GB"/>
              <a:t>Click icon to add picture</a:t>
            </a:r>
            <a:endParaRPr lang="en-US"/>
          </a:p>
        </p:txBody>
      </p:sp>
      <p:sp>
        <p:nvSpPr>
          <p:cNvPr id="7" name="Picture Placeholder 9">
            <a:extLst>
              <a:ext uri="{FF2B5EF4-FFF2-40B4-BE49-F238E27FC236}">
                <a16:creationId xmlns:a16="http://schemas.microsoft.com/office/drawing/2014/main" id="{4F7D26A6-576F-735A-7429-EDF64293F6F0}"/>
              </a:ext>
            </a:extLst>
          </p:cNvPr>
          <p:cNvSpPr>
            <a:spLocks noGrp="1"/>
          </p:cNvSpPr>
          <p:nvPr>
            <p:ph type="pic" sz="quarter" idx="16"/>
          </p:nvPr>
        </p:nvSpPr>
        <p:spPr>
          <a:xfrm>
            <a:off x="8122200" y="327819"/>
            <a:ext cx="3744000" cy="2925000"/>
          </a:xfrm>
          <a:solidFill>
            <a:schemeClr val="bg1">
              <a:lumMod val="85000"/>
            </a:schemeClr>
          </a:solidFill>
        </p:spPr>
        <p:txBody>
          <a:bodyPr/>
          <a:lstStyle/>
          <a:p>
            <a:r>
              <a:rPr lang="en-GB"/>
              <a:t>Click icon to add picture</a:t>
            </a:r>
            <a:endParaRPr lang="en-US"/>
          </a:p>
        </p:txBody>
      </p:sp>
      <p:sp>
        <p:nvSpPr>
          <p:cNvPr id="9" name="Subtitle 2">
            <a:extLst>
              <a:ext uri="{FF2B5EF4-FFF2-40B4-BE49-F238E27FC236}">
                <a16:creationId xmlns:a16="http://schemas.microsoft.com/office/drawing/2014/main" id="{CCAACF40-E2EE-B805-06BA-00FF4664A1A7}"/>
              </a:ext>
            </a:extLst>
          </p:cNvPr>
          <p:cNvSpPr>
            <a:spLocks noGrp="1"/>
          </p:cNvSpPr>
          <p:nvPr>
            <p:ph type="subTitle" idx="13"/>
          </p:nvPr>
        </p:nvSpPr>
        <p:spPr>
          <a:xfrm>
            <a:off x="325800" y="620196"/>
            <a:ext cx="3600000" cy="371567"/>
          </a:xfrm>
        </p:spPr>
        <p:txBody>
          <a:bodyPr/>
          <a:lstStyle>
            <a:lvl1pPr marL="0" indent="0" algn="l">
              <a:lnSpc>
                <a:spcPct val="90000"/>
              </a:lnSpc>
              <a:buNone/>
              <a:defRPr sz="2600">
                <a:solidFill>
                  <a:schemeClr val="accent3"/>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a:t>Click to edit Master subtitle style</a:t>
            </a:r>
            <a:endParaRPr lang="en-GB" dirty="0"/>
          </a:p>
        </p:txBody>
      </p:sp>
      <p:sp>
        <p:nvSpPr>
          <p:cNvPr id="11" name="Title 10">
            <a:extLst>
              <a:ext uri="{FF2B5EF4-FFF2-40B4-BE49-F238E27FC236}">
                <a16:creationId xmlns:a16="http://schemas.microsoft.com/office/drawing/2014/main" id="{C0D226BA-B259-18A4-2510-39AFB57E076B}"/>
              </a:ext>
            </a:extLst>
          </p:cNvPr>
          <p:cNvSpPr>
            <a:spLocks noGrp="1"/>
          </p:cNvSpPr>
          <p:nvPr>
            <p:ph type="title"/>
          </p:nvPr>
        </p:nvSpPr>
        <p:spPr>
          <a:xfrm>
            <a:off x="325800" y="252000"/>
            <a:ext cx="3600000" cy="378044"/>
          </a:xfrm>
        </p:spPr>
        <p:txBody>
          <a:bodyPr/>
          <a:lstStyle/>
          <a:p>
            <a:r>
              <a:rPr lang="en-GB"/>
              <a:t>Click to edit Master title style</a:t>
            </a:r>
            <a:endParaRPr lang="en-US" dirty="0"/>
          </a:p>
        </p:txBody>
      </p:sp>
      <p:sp>
        <p:nvSpPr>
          <p:cNvPr id="15" name="Picture Placeholder 9">
            <a:extLst>
              <a:ext uri="{FF2B5EF4-FFF2-40B4-BE49-F238E27FC236}">
                <a16:creationId xmlns:a16="http://schemas.microsoft.com/office/drawing/2014/main" id="{820BEAE3-D117-6A35-4CA0-AD8A32FA8AD8}"/>
              </a:ext>
            </a:extLst>
          </p:cNvPr>
          <p:cNvSpPr>
            <a:spLocks noGrp="1"/>
          </p:cNvSpPr>
          <p:nvPr>
            <p:ph type="pic" sz="quarter" idx="17"/>
          </p:nvPr>
        </p:nvSpPr>
        <p:spPr>
          <a:xfrm>
            <a:off x="4275880" y="3336100"/>
            <a:ext cx="3744000" cy="2925000"/>
          </a:xfrm>
          <a:solidFill>
            <a:schemeClr val="bg1">
              <a:lumMod val="85000"/>
            </a:schemeClr>
          </a:solidFill>
        </p:spPr>
        <p:txBody>
          <a:bodyPr/>
          <a:lstStyle/>
          <a:p>
            <a:r>
              <a:rPr lang="en-GB"/>
              <a:t>Click icon to add picture</a:t>
            </a:r>
            <a:endParaRPr lang="en-US"/>
          </a:p>
        </p:txBody>
      </p:sp>
      <p:sp>
        <p:nvSpPr>
          <p:cNvPr id="16" name="Picture Placeholder 9">
            <a:extLst>
              <a:ext uri="{FF2B5EF4-FFF2-40B4-BE49-F238E27FC236}">
                <a16:creationId xmlns:a16="http://schemas.microsoft.com/office/drawing/2014/main" id="{A380118A-A6AE-E8BE-5470-901DF79D51DC}"/>
              </a:ext>
            </a:extLst>
          </p:cNvPr>
          <p:cNvSpPr>
            <a:spLocks noGrp="1"/>
          </p:cNvSpPr>
          <p:nvPr>
            <p:ph type="pic" sz="quarter" idx="18"/>
          </p:nvPr>
        </p:nvSpPr>
        <p:spPr>
          <a:xfrm>
            <a:off x="8122200" y="3336100"/>
            <a:ext cx="3744000" cy="2925000"/>
          </a:xfrm>
          <a:solidFill>
            <a:schemeClr val="bg1">
              <a:lumMod val="85000"/>
            </a:schemeClr>
          </a:solidFill>
        </p:spPr>
        <p:txBody>
          <a:bodyPr/>
          <a:lstStyle/>
          <a:p>
            <a:r>
              <a:rPr lang="en-GB"/>
              <a:t>Click icon to add picture</a:t>
            </a:r>
            <a:endParaRPr lang="en-US"/>
          </a:p>
        </p:txBody>
      </p:sp>
    </p:spTree>
    <p:extLst>
      <p:ext uri="{BB962C8B-B14F-4D97-AF65-F5344CB8AC3E}">
        <p14:creationId xmlns:p14="http://schemas.microsoft.com/office/powerpoint/2010/main" val="229356906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Content and Four Images Khaki">
    <p:bg>
      <p:bgPr>
        <a:solidFill>
          <a:srgbClr val="FBF7DC"/>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Patrick Dunne, p.dunne12@imperial.ac.um</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325800" y="1394619"/>
            <a:ext cx="3600000" cy="4866481"/>
          </a:xfrm>
        </p:spPr>
        <p:txBody>
          <a:bodyPr/>
          <a:lstStyle>
            <a:lvl1pPr>
              <a:defRPr sz="1800"/>
            </a:lvl1pPr>
            <a:lvl2pPr>
              <a:defRPr sz="1800"/>
            </a:lvl2pPr>
            <a:lvl3pPr>
              <a:defRPr sz="1800"/>
            </a:lvl3pPr>
            <a:lvl4pPr>
              <a:defRPr sz="1800"/>
            </a:lvl4pPr>
            <a:lvl5pPr>
              <a:defRPr sz="18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0" name="Picture Placeholder 9">
            <a:extLst>
              <a:ext uri="{FF2B5EF4-FFF2-40B4-BE49-F238E27FC236}">
                <a16:creationId xmlns:a16="http://schemas.microsoft.com/office/drawing/2014/main" id="{74920982-7B93-FD28-69A5-DDD95FFDB982}"/>
              </a:ext>
            </a:extLst>
          </p:cNvPr>
          <p:cNvSpPr>
            <a:spLocks noGrp="1"/>
          </p:cNvSpPr>
          <p:nvPr>
            <p:ph type="pic" sz="quarter" idx="15"/>
          </p:nvPr>
        </p:nvSpPr>
        <p:spPr>
          <a:xfrm>
            <a:off x="4275880" y="327819"/>
            <a:ext cx="3744000" cy="2925000"/>
          </a:xfrm>
          <a:solidFill>
            <a:schemeClr val="bg1">
              <a:lumMod val="85000"/>
            </a:schemeClr>
          </a:solidFill>
        </p:spPr>
        <p:txBody>
          <a:bodyPr/>
          <a:lstStyle/>
          <a:p>
            <a:r>
              <a:rPr lang="en-GB"/>
              <a:t>Click icon to add picture</a:t>
            </a:r>
            <a:endParaRPr lang="en-US"/>
          </a:p>
        </p:txBody>
      </p:sp>
      <p:sp>
        <p:nvSpPr>
          <p:cNvPr id="7" name="Picture Placeholder 9">
            <a:extLst>
              <a:ext uri="{FF2B5EF4-FFF2-40B4-BE49-F238E27FC236}">
                <a16:creationId xmlns:a16="http://schemas.microsoft.com/office/drawing/2014/main" id="{4F7D26A6-576F-735A-7429-EDF64293F6F0}"/>
              </a:ext>
            </a:extLst>
          </p:cNvPr>
          <p:cNvSpPr>
            <a:spLocks noGrp="1"/>
          </p:cNvSpPr>
          <p:nvPr>
            <p:ph type="pic" sz="quarter" idx="16"/>
          </p:nvPr>
        </p:nvSpPr>
        <p:spPr>
          <a:xfrm>
            <a:off x="8122200" y="327819"/>
            <a:ext cx="3744000" cy="2925000"/>
          </a:xfrm>
          <a:solidFill>
            <a:schemeClr val="bg1">
              <a:lumMod val="85000"/>
            </a:schemeClr>
          </a:solidFill>
        </p:spPr>
        <p:txBody>
          <a:bodyPr/>
          <a:lstStyle/>
          <a:p>
            <a:r>
              <a:rPr lang="en-GB"/>
              <a:t>Click icon to add picture</a:t>
            </a:r>
            <a:endParaRPr lang="en-US"/>
          </a:p>
        </p:txBody>
      </p:sp>
      <p:sp>
        <p:nvSpPr>
          <p:cNvPr id="9" name="Subtitle 2">
            <a:extLst>
              <a:ext uri="{FF2B5EF4-FFF2-40B4-BE49-F238E27FC236}">
                <a16:creationId xmlns:a16="http://schemas.microsoft.com/office/drawing/2014/main" id="{CCAACF40-E2EE-B805-06BA-00FF4664A1A7}"/>
              </a:ext>
            </a:extLst>
          </p:cNvPr>
          <p:cNvSpPr>
            <a:spLocks noGrp="1"/>
          </p:cNvSpPr>
          <p:nvPr>
            <p:ph type="subTitle" idx="13"/>
          </p:nvPr>
        </p:nvSpPr>
        <p:spPr>
          <a:xfrm>
            <a:off x="325800" y="620196"/>
            <a:ext cx="3600000" cy="371567"/>
          </a:xfrm>
        </p:spPr>
        <p:txBody>
          <a:bodyPr/>
          <a:lstStyle>
            <a:lvl1pPr marL="0" indent="0" algn="l">
              <a:lnSpc>
                <a:spcPct val="90000"/>
              </a:lnSpc>
              <a:buNone/>
              <a:defRPr sz="2600">
                <a:solidFill>
                  <a:schemeClr val="accent3"/>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a:t>Click to edit Master subtitle style</a:t>
            </a:r>
            <a:endParaRPr lang="en-GB" dirty="0"/>
          </a:p>
        </p:txBody>
      </p:sp>
      <p:sp>
        <p:nvSpPr>
          <p:cNvPr id="11" name="Title 10">
            <a:extLst>
              <a:ext uri="{FF2B5EF4-FFF2-40B4-BE49-F238E27FC236}">
                <a16:creationId xmlns:a16="http://schemas.microsoft.com/office/drawing/2014/main" id="{C0D226BA-B259-18A4-2510-39AFB57E076B}"/>
              </a:ext>
            </a:extLst>
          </p:cNvPr>
          <p:cNvSpPr>
            <a:spLocks noGrp="1"/>
          </p:cNvSpPr>
          <p:nvPr>
            <p:ph type="title"/>
          </p:nvPr>
        </p:nvSpPr>
        <p:spPr>
          <a:xfrm>
            <a:off x="325800" y="252000"/>
            <a:ext cx="3600000" cy="378044"/>
          </a:xfrm>
        </p:spPr>
        <p:txBody>
          <a:bodyPr/>
          <a:lstStyle/>
          <a:p>
            <a:r>
              <a:rPr lang="en-GB"/>
              <a:t>Click to edit Master title style</a:t>
            </a:r>
            <a:endParaRPr lang="en-US" dirty="0"/>
          </a:p>
        </p:txBody>
      </p:sp>
      <p:sp>
        <p:nvSpPr>
          <p:cNvPr id="15" name="Picture Placeholder 9">
            <a:extLst>
              <a:ext uri="{FF2B5EF4-FFF2-40B4-BE49-F238E27FC236}">
                <a16:creationId xmlns:a16="http://schemas.microsoft.com/office/drawing/2014/main" id="{820BEAE3-D117-6A35-4CA0-AD8A32FA8AD8}"/>
              </a:ext>
            </a:extLst>
          </p:cNvPr>
          <p:cNvSpPr>
            <a:spLocks noGrp="1"/>
          </p:cNvSpPr>
          <p:nvPr>
            <p:ph type="pic" sz="quarter" idx="17"/>
          </p:nvPr>
        </p:nvSpPr>
        <p:spPr>
          <a:xfrm>
            <a:off x="4275880" y="3336100"/>
            <a:ext cx="3744000" cy="2925000"/>
          </a:xfrm>
          <a:solidFill>
            <a:schemeClr val="bg1">
              <a:lumMod val="85000"/>
            </a:schemeClr>
          </a:solidFill>
        </p:spPr>
        <p:txBody>
          <a:bodyPr/>
          <a:lstStyle/>
          <a:p>
            <a:r>
              <a:rPr lang="en-GB"/>
              <a:t>Click icon to add picture</a:t>
            </a:r>
            <a:endParaRPr lang="en-US"/>
          </a:p>
        </p:txBody>
      </p:sp>
      <p:sp>
        <p:nvSpPr>
          <p:cNvPr id="16" name="Picture Placeholder 9">
            <a:extLst>
              <a:ext uri="{FF2B5EF4-FFF2-40B4-BE49-F238E27FC236}">
                <a16:creationId xmlns:a16="http://schemas.microsoft.com/office/drawing/2014/main" id="{A380118A-A6AE-E8BE-5470-901DF79D51DC}"/>
              </a:ext>
            </a:extLst>
          </p:cNvPr>
          <p:cNvSpPr>
            <a:spLocks noGrp="1"/>
          </p:cNvSpPr>
          <p:nvPr>
            <p:ph type="pic" sz="quarter" idx="18"/>
          </p:nvPr>
        </p:nvSpPr>
        <p:spPr>
          <a:xfrm>
            <a:off x="8122200" y="3336100"/>
            <a:ext cx="3744000" cy="2925000"/>
          </a:xfrm>
          <a:solidFill>
            <a:schemeClr val="bg1">
              <a:lumMod val="85000"/>
            </a:schemeClr>
          </a:solidFill>
        </p:spPr>
        <p:txBody>
          <a:bodyPr/>
          <a:lstStyle/>
          <a:p>
            <a:r>
              <a:rPr lang="en-GB"/>
              <a:t>Click icon to add picture</a:t>
            </a:r>
            <a:endParaRPr lang="en-US"/>
          </a:p>
        </p:txBody>
      </p:sp>
    </p:spTree>
    <p:extLst>
      <p:ext uri="{BB962C8B-B14F-4D97-AF65-F5344CB8AC3E}">
        <p14:creationId xmlns:p14="http://schemas.microsoft.com/office/powerpoint/2010/main" val="386322611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Content and Nine Images">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Patrick Dunne, p.dunne12@imperial.ac.um</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325800" y="1394619"/>
            <a:ext cx="3600000" cy="4866481"/>
          </a:xfrm>
        </p:spPr>
        <p:txBody>
          <a:bodyPr/>
          <a:lstStyle>
            <a:lvl1pPr>
              <a:defRPr sz="1800"/>
            </a:lvl1pPr>
            <a:lvl2pPr>
              <a:defRPr sz="1800"/>
            </a:lvl2pPr>
            <a:lvl3pPr>
              <a:defRPr sz="1800"/>
            </a:lvl3pPr>
            <a:lvl4pPr>
              <a:defRPr sz="1800"/>
            </a:lvl4pPr>
            <a:lvl5pPr>
              <a:defRPr sz="18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0" name="Picture Placeholder 9">
            <a:extLst>
              <a:ext uri="{FF2B5EF4-FFF2-40B4-BE49-F238E27FC236}">
                <a16:creationId xmlns:a16="http://schemas.microsoft.com/office/drawing/2014/main" id="{74920982-7B93-FD28-69A5-DDD95FFDB982}"/>
              </a:ext>
            </a:extLst>
          </p:cNvPr>
          <p:cNvSpPr>
            <a:spLocks noGrp="1"/>
          </p:cNvSpPr>
          <p:nvPr>
            <p:ph type="pic" sz="quarter" idx="15"/>
          </p:nvPr>
        </p:nvSpPr>
        <p:spPr>
          <a:xfrm>
            <a:off x="4275880" y="327028"/>
            <a:ext cx="2466000" cy="1926000"/>
          </a:xfrm>
          <a:solidFill>
            <a:schemeClr val="bg1">
              <a:lumMod val="85000"/>
            </a:schemeClr>
          </a:solidFill>
        </p:spPr>
        <p:txBody>
          <a:bodyPr/>
          <a:lstStyle/>
          <a:p>
            <a:r>
              <a:rPr lang="en-GB"/>
              <a:t>Click icon to add picture</a:t>
            </a:r>
            <a:endParaRPr lang="en-US"/>
          </a:p>
        </p:txBody>
      </p:sp>
      <p:sp>
        <p:nvSpPr>
          <p:cNvPr id="7" name="Picture Placeholder 9">
            <a:extLst>
              <a:ext uri="{FF2B5EF4-FFF2-40B4-BE49-F238E27FC236}">
                <a16:creationId xmlns:a16="http://schemas.microsoft.com/office/drawing/2014/main" id="{4F7D26A6-576F-735A-7429-EDF64293F6F0}"/>
              </a:ext>
            </a:extLst>
          </p:cNvPr>
          <p:cNvSpPr>
            <a:spLocks noGrp="1"/>
          </p:cNvSpPr>
          <p:nvPr>
            <p:ph type="pic" sz="quarter" idx="16"/>
          </p:nvPr>
        </p:nvSpPr>
        <p:spPr>
          <a:xfrm>
            <a:off x="6838040" y="327028"/>
            <a:ext cx="2466000" cy="1926000"/>
          </a:xfrm>
          <a:solidFill>
            <a:schemeClr val="bg1">
              <a:lumMod val="85000"/>
            </a:schemeClr>
          </a:solidFill>
        </p:spPr>
        <p:txBody>
          <a:bodyPr/>
          <a:lstStyle/>
          <a:p>
            <a:r>
              <a:rPr lang="en-GB"/>
              <a:t>Click icon to add picture</a:t>
            </a:r>
            <a:endParaRPr lang="en-US"/>
          </a:p>
        </p:txBody>
      </p:sp>
      <p:sp>
        <p:nvSpPr>
          <p:cNvPr id="9" name="Subtitle 2">
            <a:extLst>
              <a:ext uri="{FF2B5EF4-FFF2-40B4-BE49-F238E27FC236}">
                <a16:creationId xmlns:a16="http://schemas.microsoft.com/office/drawing/2014/main" id="{CCAACF40-E2EE-B805-06BA-00FF4664A1A7}"/>
              </a:ext>
            </a:extLst>
          </p:cNvPr>
          <p:cNvSpPr>
            <a:spLocks noGrp="1"/>
          </p:cNvSpPr>
          <p:nvPr>
            <p:ph type="subTitle" idx="13"/>
          </p:nvPr>
        </p:nvSpPr>
        <p:spPr>
          <a:xfrm>
            <a:off x="325800" y="620196"/>
            <a:ext cx="3600000" cy="371567"/>
          </a:xfrm>
        </p:spPr>
        <p:txBody>
          <a:bodyPr/>
          <a:lstStyle>
            <a:lvl1pPr marL="0" indent="0" algn="l">
              <a:lnSpc>
                <a:spcPct val="90000"/>
              </a:lnSpc>
              <a:buNone/>
              <a:defRPr sz="2600">
                <a:solidFill>
                  <a:schemeClr val="accent3"/>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a:t>Click to edit Master subtitle style</a:t>
            </a:r>
            <a:endParaRPr lang="en-GB" dirty="0"/>
          </a:p>
        </p:txBody>
      </p:sp>
      <p:sp>
        <p:nvSpPr>
          <p:cNvPr id="11" name="Title 10">
            <a:extLst>
              <a:ext uri="{FF2B5EF4-FFF2-40B4-BE49-F238E27FC236}">
                <a16:creationId xmlns:a16="http://schemas.microsoft.com/office/drawing/2014/main" id="{C0D226BA-B259-18A4-2510-39AFB57E076B}"/>
              </a:ext>
            </a:extLst>
          </p:cNvPr>
          <p:cNvSpPr>
            <a:spLocks noGrp="1"/>
          </p:cNvSpPr>
          <p:nvPr>
            <p:ph type="title"/>
          </p:nvPr>
        </p:nvSpPr>
        <p:spPr>
          <a:xfrm>
            <a:off x="325800" y="252000"/>
            <a:ext cx="3600000" cy="378044"/>
          </a:xfrm>
        </p:spPr>
        <p:txBody>
          <a:bodyPr/>
          <a:lstStyle/>
          <a:p>
            <a:r>
              <a:rPr lang="en-GB"/>
              <a:t>Click to edit Master title style</a:t>
            </a:r>
            <a:endParaRPr lang="en-US"/>
          </a:p>
        </p:txBody>
      </p:sp>
      <p:sp>
        <p:nvSpPr>
          <p:cNvPr id="2" name="Picture Placeholder 9">
            <a:extLst>
              <a:ext uri="{FF2B5EF4-FFF2-40B4-BE49-F238E27FC236}">
                <a16:creationId xmlns:a16="http://schemas.microsoft.com/office/drawing/2014/main" id="{3BF8A661-BC32-12AC-2F2D-D852D8FEEC19}"/>
              </a:ext>
            </a:extLst>
          </p:cNvPr>
          <p:cNvSpPr>
            <a:spLocks noGrp="1"/>
          </p:cNvSpPr>
          <p:nvPr>
            <p:ph type="pic" sz="quarter" idx="17"/>
          </p:nvPr>
        </p:nvSpPr>
        <p:spPr>
          <a:xfrm>
            <a:off x="9400200" y="327028"/>
            <a:ext cx="2466000" cy="1926000"/>
          </a:xfrm>
          <a:solidFill>
            <a:schemeClr val="bg1">
              <a:lumMod val="85000"/>
            </a:schemeClr>
          </a:solidFill>
        </p:spPr>
        <p:txBody>
          <a:bodyPr/>
          <a:lstStyle/>
          <a:p>
            <a:r>
              <a:rPr lang="en-GB"/>
              <a:t>Click icon to add picture</a:t>
            </a:r>
            <a:endParaRPr lang="en-US"/>
          </a:p>
        </p:txBody>
      </p:sp>
      <p:sp>
        <p:nvSpPr>
          <p:cNvPr id="6" name="Picture Placeholder 9">
            <a:extLst>
              <a:ext uri="{FF2B5EF4-FFF2-40B4-BE49-F238E27FC236}">
                <a16:creationId xmlns:a16="http://schemas.microsoft.com/office/drawing/2014/main" id="{424D9351-99D0-9E5B-7115-9BACEF47F4E4}"/>
              </a:ext>
            </a:extLst>
          </p:cNvPr>
          <p:cNvSpPr>
            <a:spLocks noGrp="1"/>
          </p:cNvSpPr>
          <p:nvPr>
            <p:ph type="pic" sz="quarter" idx="18"/>
          </p:nvPr>
        </p:nvSpPr>
        <p:spPr>
          <a:xfrm>
            <a:off x="4275880" y="2331064"/>
            <a:ext cx="2466000" cy="1926000"/>
          </a:xfrm>
          <a:solidFill>
            <a:schemeClr val="bg1">
              <a:lumMod val="85000"/>
            </a:schemeClr>
          </a:solidFill>
        </p:spPr>
        <p:txBody>
          <a:bodyPr/>
          <a:lstStyle/>
          <a:p>
            <a:r>
              <a:rPr lang="en-GB"/>
              <a:t>Click icon to add picture</a:t>
            </a:r>
            <a:endParaRPr lang="en-US"/>
          </a:p>
        </p:txBody>
      </p:sp>
      <p:sp>
        <p:nvSpPr>
          <p:cNvPr id="12" name="Picture Placeholder 9">
            <a:extLst>
              <a:ext uri="{FF2B5EF4-FFF2-40B4-BE49-F238E27FC236}">
                <a16:creationId xmlns:a16="http://schemas.microsoft.com/office/drawing/2014/main" id="{7E1A1E6C-1250-255D-C128-8D998573C34C}"/>
              </a:ext>
            </a:extLst>
          </p:cNvPr>
          <p:cNvSpPr>
            <a:spLocks noGrp="1"/>
          </p:cNvSpPr>
          <p:nvPr>
            <p:ph type="pic" sz="quarter" idx="19"/>
          </p:nvPr>
        </p:nvSpPr>
        <p:spPr>
          <a:xfrm>
            <a:off x="6838040" y="2331000"/>
            <a:ext cx="2466000" cy="1926000"/>
          </a:xfrm>
          <a:solidFill>
            <a:schemeClr val="bg1">
              <a:lumMod val="85000"/>
            </a:schemeClr>
          </a:solidFill>
        </p:spPr>
        <p:txBody>
          <a:bodyPr/>
          <a:lstStyle/>
          <a:p>
            <a:r>
              <a:rPr lang="en-GB"/>
              <a:t>Click icon to add picture</a:t>
            </a:r>
            <a:endParaRPr lang="en-US"/>
          </a:p>
        </p:txBody>
      </p:sp>
      <p:sp>
        <p:nvSpPr>
          <p:cNvPr id="13" name="Picture Placeholder 9">
            <a:extLst>
              <a:ext uri="{FF2B5EF4-FFF2-40B4-BE49-F238E27FC236}">
                <a16:creationId xmlns:a16="http://schemas.microsoft.com/office/drawing/2014/main" id="{707F7AF8-8070-56D1-C887-AB07C4710C1B}"/>
              </a:ext>
            </a:extLst>
          </p:cNvPr>
          <p:cNvSpPr>
            <a:spLocks noGrp="1"/>
          </p:cNvSpPr>
          <p:nvPr>
            <p:ph type="pic" sz="quarter" idx="20"/>
          </p:nvPr>
        </p:nvSpPr>
        <p:spPr>
          <a:xfrm>
            <a:off x="9400200" y="2331000"/>
            <a:ext cx="2466000" cy="1926000"/>
          </a:xfrm>
          <a:solidFill>
            <a:schemeClr val="bg1">
              <a:lumMod val="85000"/>
            </a:schemeClr>
          </a:solidFill>
        </p:spPr>
        <p:txBody>
          <a:bodyPr/>
          <a:lstStyle/>
          <a:p>
            <a:r>
              <a:rPr lang="en-GB"/>
              <a:t>Click icon to add picture</a:t>
            </a:r>
            <a:endParaRPr lang="en-US"/>
          </a:p>
        </p:txBody>
      </p:sp>
      <p:sp>
        <p:nvSpPr>
          <p:cNvPr id="14" name="Picture Placeholder 9">
            <a:extLst>
              <a:ext uri="{FF2B5EF4-FFF2-40B4-BE49-F238E27FC236}">
                <a16:creationId xmlns:a16="http://schemas.microsoft.com/office/drawing/2014/main" id="{DCCCE168-E156-6A02-DEEC-8F9AC2E8B010}"/>
              </a:ext>
            </a:extLst>
          </p:cNvPr>
          <p:cNvSpPr>
            <a:spLocks noGrp="1"/>
          </p:cNvSpPr>
          <p:nvPr>
            <p:ph type="pic" sz="quarter" idx="21"/>
          </p:nvPr>
        </p:nvSpPr>
        <p:spPr>
          <a:xfrm>
            <a:off x="4275880" y="4335100"/>
            <a:ext cx="2466000" cy="1926000"/>
          </a:xfrm>
          <a:solidFill>
            <a:schemeClr val="bg1">
              <a:lumMod val="85000"/>
            </a:schemeClr>
          </a:solidFill>
        </p:spPr>
        <p:txBody>
          <a:bodyPr/>
          <a:lstStyle/>
          <a:p>
            <a:r>
              <a:rPr lang="en-GB"/>
              <a:t>Click icon to add picture</a:t>
            </a:r>
            <a:endParaRPr lang="en-US"/>
          </a:p>
        </p:txBody>
      </p:sp>
      <p:sp>
        <p:nvSpPr>
          <p:cNvPr id="17" name="Picture Placeholder 9">
            <a:extLst>
              <a:ext uri="{FF2B5EF4-FFF2-40B4-BE49-F238E27FC236}">
                <a16:creationId xmlns:a16="http://schemas.microsoft.com/office/drawing/2014/main" id="{935D5F28-4EFB-7DB6-B73E-ECA9F671D622}"/>
              </a:ext>
            </a:extLst>
          </p:cNvPr>
          <p:cNvSpPr>
            <a:spLocks noGrp="1"/>
          </p:cNvSpPr>
          <p:nvPr>
            <p:ph type="pic" sz="quarter" idx="22"/>
          </p:nvPr>
        </p:nvSpPr>
        <p:spPr>
          <a:xfrm>
            <a:off x="6838040" y="4335100"/>
            <a:ext cx="2466000" cy="1926000"/>
          </a:xfrm>
          <a:solidFill>
            <a:schemeClr val="bg1">
              <a:lumMod val="85000"/>
            </a:schemeClr>
          </a:solidFill>
        </p:spPr>
        <p:txBody>
          <a:bodyPr/>
          <a:lstStyle/>
          <a:p>
            <a:r>
              <a:rPr lang="en-GB"/>
              <a:t>Click icon to add picture</a:t>
            </a:r>
            <a:endParaRPr lang="en-US"/>
          </a:p>
        </p:txBody>
      </p:sp>
      <p:sp>
        <p:nvSpPr>
          <p:cNvPr id="18" name="Picture Placeholder 9">
            <a:extLst>
              <a:ext uri="{FF2B5EF4-FFF2-40B4-BE49-F238E27FC236}">
                <a16:creationId xmlns:a16="http://schemas.microsoft.com/office/drawing/2014/main" id="{EBE80ECC-3276-2379-3DA7-E599F908B356}"/>
              </a:ext>
            </a:extLst>
          </p:cNvPr>
          <p:cNvSpPr>
            <a:spLocks noGrp="1"/>
          </p:cNvSpPr>
          <p:nvPr>
            <p:ph type="pic" sz="quarter" idx="23"/>
          </p:nvPr>
        </p:nvSpPr>
        <p:spPr>
          <a:xfrm>
            <a:off x="9400200" y="4335100"/>
            <a:ext cx="2466000" cy="1926000"/>
          </a:xfrm>
          <a:solidFill>
            <a:schemeClr val="bg1">
              <a:lumMod val="85000"/>
            </a:schemeClr>
          </a:solidFill>
        </p:spPr>
        <p:txBody>
          <a:bodyPr/>
          <a:lstStyle/>
          <a:p>
            <a:r>
              <a:rPr lang="en-GB"/>
              <a:t>Click icon to add picture</a:t>
            </a:r>
            <a:endParaRPr lang="en-US"/>
          </a:p>
        </p:txBody>
      </p:sp>
    </p:spTree>
    <p:extLst>
      <p:ext uri="{BB962C8B-B14F-4D97-AF65-F5344CB8AC3E}">
        <p14:creationId xmlns:p14="http://schemas.microsoft.com/office/powerpoint/2010/main" val="120070496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Content and Nine Images Smoke">
    <p:bg>
      <p:bgPr>
        <a:solidFill>
          <a:schemeClr val="bg2"/>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Patrick Dunne, p.dunne12@imperial.ac.um</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325800" y="1394619"/>
            <a:ext cx="3600000" cy="4866481"/>
          </a:xfrm>
        </p:spPr>
        <p:txBody>
          <a:bodyPr/>
          <a:lstStyle>
            <a:lvl1pPr>
              <a:defRPr sz="1800"/>
            </a:lvl1pPr>
            <a:lvl2pPr>
              <a:defRPr sz="1800"/>
            </a:lvl2pPr>
            <a:lvl3pPr>
              <a:defRPr sz="1800"/>
            </a:lvl3pPr>
            <a:lvl4pPr>
              <a:defRPr sz="1800"/>
            </a:lvl4pPr>
            <a:lvl5pPr>
              <a:defRPr sz="18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0" name="Picture Placeholder 9">
            <a:extLst>
              <a:ext uri="{FF2B5EF4-FFF2-40B4-BE49-F238E27FC236}">
                <a16:creationId xmlns:a16="http://schemas.microsoft.com/office/drawing/2014/main" id="{74920982-7B93-FD28-69A5-DDD95FFDB982}"/>
              </a:ext>
            </a:extLst>
          </p:cNvPr>
          <p:cNvSpPr>
            <a:spLocks noGrp="1"/>
          </p:cNvSpPr>
          <p:nvPr>
            <p:ph type="pic" sz="quarter" idx="15"/>
          </p:nvPr>
        </p:nvSpPr>
        <p:spPr>
          <a:xfrm>
            <a:off x="4275880" y="327028"/>
            <a:ext cx="2466000" cy="1926000"/>
          </a:xfrm>
          <a:solidFill>
            <a:schemeClr val="bg1">
              <a:lumMod val="85000"/>
            </a:schemeClr>
          </a:solidFill>
        </p:spPr>
        <p:txBody>
          <a:bodyPr/>
          <a:lstStyle/>
          <a:p>
            <a:r>
              <a:rPr lang="en-GB"/>
              <a:t>Click icon to add picture</a:t>
            </a:r>
            <a:endParaRPr lang="en-US"/>
          </a:p>
        </p:txBody>
      </p:sp>
      <p:sp>
        <p:nvSpPr>
          <p:cNvPr id="7" name="Picture Placeholder 9">
            <a:extLst>
              <a:ext uri="{FF2B5EF4-FFF2-40B4-BE49-F238E27FC236}">
                <a16:creationId xmlns:a16="http://schemas.microsoft.com/office/drawing/2014/main" id="{4F7D26A6-576F-735A-7429-EDF64293F6F0}"/>
              </a:ext>
            </a:extLst>
          </p:cNvPr>
          <p:cNvSpPr>
            <a:spLocks noGrp="1"/>
          </p:cNvSpPr>
          <p:nvPr>
            <p:ph type="pic" sz="quarter" idx="16"/>
          </p:nvPr>
        </p:nvSpPr>
        <p:spPr>
          <a:xfrm>
            <a:off x="6838040" y="327028"/>
            <a:ext cx="2466000" cy="1926000"/>
          </a:xfrm>
          <a:solidFill>
            <a:schemeClr val="bg1">
              <a:lumMod val="85000"/>
            </a:schemeClr>
          </a:solidFill>
        </p:spPr>
        <p:txBody>
          <a:bodyPr/>
          <a:lstStyle/>
          <a:p>
            <a:r>
              <a:rPr lang="en-GB"/>
              <a:t>Click icon to add picture</a:t>
            </a:r>
            <a:endParaRPr lang="en-US"/>
          </a:p>
        </p:txBody>
      </p:sp>
      <p:sp>
        <p:nvSpPr>
          <p:cNvPr id="9" name="Subtitle 2">
            <a:extLst>
              <a:ext uri="{FF2B5EF4-FFF2-40B4-BE49-F238E27FC236}">
                <a16:creationId xmlns:a16="http://schemas.microsoft.com/office/drawing/2014/main" id="{CCAACF40-E2EE-B805-06BA-00FF4664A1A7}"/>
              </a:ext>
            </a:extLst>
          </p:cNvPr>
          <p:cNvSpPr>
            <a:spLocks noGrp="1"/>
          </p:cNvSpPr>
          <p:nvPr>
            <p:ph type="subTitle" idx="13"/>
          </p:nvPr>
        </p:nvSpPr>
        <p:spPr>
          <a:xfrm>
            <a:off x="325800" y="620196"/>
            <a:ext cx="3600000" cy="371567"/>
          </a:xfrm>
        </p:spPr>
        <p:txBody>
          <a:bodyPr/>
          <a:lstStyle>
            <a:lvl1pPr marL="0" indent="0" algn="l">
              <a:lnSpc>
                <a:spcPct val="90000"/>
              </a:lnSpc>
              <a:buNone/>
              <a:defRPr sz="2600">
                <a:solidFill>
                  <a:schemeClr val="accent3"/>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a:t>Click to edit Master subtitle style</a:t>
            </a:r>
            <a:endParaRPr lang="en-GB" dirty="0"/>
          </a:p>
        </p:txBody>
      </p:sp>
      <p:sp>
        <p:nvSpPr>
          <p:cNvPr id="11" name="Title 10">
            <a:extLst>
              <a:ext uri="{FF2B5EF4-FFF2-40B4-BE49-F238E27FC236}">
                <a16:creationId xmlns:a16="http://schemas.microsoft.com/office/drawing/2014/main" id="{C0D226BA-B259-18A4-2510-39AFB57E076B}"/>
              </a:ext>
            </a:extLst>
          </p:cNvPr>
          <p:cNvSpPr>
            <a:spLocks noGrp="1"/>
          </p:cNvSpPr>
          <p:nvPr>
            <p:ph type="title"/>
          </p:nvPr>
        </p:nvSpPr>
        <p:spPr>
          <a:xfrm>
            <a:off x="325800" y="252000"/>
            <a:ext cx="3600000" cy="378044"/>
          </a:xfrm>
        </p:spPr>
        <p:txBody>
          <a:bodyPr/>
          <a:lstStyle/>
          <a:p>
            <a:r>
              <a:rPr lang="en-GB"/>
              <a:t>Click to edit Master title style</a:t>
            </a:r>
            <a:endParaRPr lang="en-US"/>
          </a:p>
        </p:txBody>
      </p:sp>
      <p:sp>
        <p:nvSpPr>
          <p:cNvPr id="2" name="Picture Placeholder 9">
            <a:extLst>
              <a:ext uri="{FF2B5EF4-FFF2-40B4-BE49-F238E27FC236}">
                <a16:creationId xmlns:a16="http://schemas.microsoft.com/office/drawing/2014/main" id="{3BF8A661-BC32-12AC-2F2D-D852D8FEEC19}"/>
              </a:ext>
            </a:extLst>
          </p:cNvPr>
          <p:cNvSpPr>
            <a:spLocks noGrp="1"/>
          </p:cNvSpPr>
          <p:nvPr>
            <p:ph type="pic" sz="quarter" idx="17"/>
          </p:nvPr>
        </p:nvSpPr>
        <p:spPr>
          <a:xfrm>
            <a:off x="9400200" y="327028"/>
            <a:ext cx="2466000" cy="1926000"/>
          </a:xfrm>
          <a:solidFill>
            <a:schemeClr val="bg1">
              <a:lumMod val="85000"/>
            </a:schemeClr>
          </a:solidFill>
        </p:spPr>
        <p:txBody>
          <a:bodyPr/>
          <a:lstStyle/>
          <a:p>
            <a:r>
              <a:rPr lang="en-GB"/>
              <a:t>Click icon to add picture</a:t>
            </a:r>
            <a:endParaRPr lang="en-US"/>
          </a:p>
        </p:txBody>
      </p:sp>
      <p:sp>
        <p:nvSpPr>
          <p:cNvPr id="6" name="Picture Placeholder 9">
            <a:extLst>
              <a:ext uri="{FF2B5EF4-FFF2-40B4-BE49-F238E27FC236}">
                <a16:creationId xmlns:a16="http://schemas.microsoft.com/office/drawing/2014/main" id="{424D9351-99D0-9E5B-7115-9BACEF47F4E4}"/>
              </a:ext>
            </a:extLst>
          </p:cNvPr>
          <p:cNvSpPr>
            <a:spLocks noGrp="1"/>
          </p:cNvSpPr>
          <p:nvPr>
            <p:ph type="pic" sz="quarter" idx="18"/>
          </p:nvPr>
        </p:nvSpPr>
        <p:spPr>
          <a:xfrm>
            <a:off x="4275880" y="2331064"/>
            <a:ext cx="2466000" cy="1926000"/>
          </a:xfrm>
          <a:solidFill>
            <a:schemeClr val="bg1">
              <a:lumMod val="85000"/>
            </a:schemeClr>
          </a:solidFill>
        </p:spPr>
        <p:txBody>
          <a:bodyPr/>
          <a:lstStyle/>
          <a:p>
            <a:r>
              <a:rPr lang="en-GB"/>
              <a:t>Click icon to add picture</a:t>
            </a:r>
            <a:endParaRPr lang="en-US"/>
          </a:p>
        </p:txBody>
      </p:sp>
      <p:sp>
        <p:nvSpPr>
          <p:cNvPr id="12" name="Picture Placeholder 9">
            <a:extLst>
              <a:ext uri="{FF2B5EF4-FFF2-40B4-BE49-F238E27FC236}">
                <a16:creationId xmlns:a16="http://schemas.microsoft.com/office/drawing/2014/main" id="{7E1A1E6C-1250-255D-C128-8D998573C34C}"/>
              </a:ext>
            </a:extLst>
          </p:cNvPr>
          <p:cNvSpPr>
            <a:spLocks noGrp="1"/>
          </p:cNvSpPr>
          <p:nvPr>
            <p:ph type="pic" sz="quarter" idx="19"/>
          </p:nvPr>
        </p:nvSpPr>
        <p:spPr>
          <a:xfrm>
            <a:off x="6838040" y="2331000"/>
            <a:ext cx="2466000" cy="1926000"/>
          </a:xfrm>
          <a:solidFill>
            <a:schemeClr val="bg1">
              <a:lumMod val="85000"/>
            </a:schemeClr>
          </a:solidFill>
        </p:spPr>
        <p:txBody>
          <a:bodyPr/>
          <a:lstStyle/>
          <a:p>
            <a:r>
              <a:rPr lang="en-GB"/>
              <a:t>Click icon to add picture</a:t>
            </a:r>
            <a:endParaRPr lang="en-US"/>
          </a:p>
        </p:txBody>
      </p:sp>
      <p:sp>
        <p:nvSpPr>
          <p:cNvPr id="13" name="Picture Placeholder 9">
            <a:extLst>
              <a:ext uri="{FF2B5EF4-FFF2-40B4-BE49-F238E27FC236}">
                <a16:creationId xmlns:a16="http://schemas.microsoft.com/office/drawing/2014/main" id="{707F7AF8-8070-56D1-C887-AB07C4710C1B}"/>
              </a:ext>
            </a:extLst>
          </p:cNvPr>
          <p:cNvSpPr>
            <a:spLocks noGrp="1"/>
          </p:cNvSpPr>
          <p:nvPr>
            <p:ph type="pic" sz="quarter" idx="20"/>
          </p:nvPr>
        </p:nvSpPr>
        <p:spPr>
          <a:xfrm>
            <a:off x="9400200" y="2331000"/>
            <a:ext cx="2466000" cy="1926000"/>
          </a:xfrm>
          <a:solidFill>
            <a:schemeClr val="bg1">
              <a:lumMod val="85000"/>
            </a:schemeClr>
          </a:solidFill>
        </p:spPr>
        <p:txBody>
          <a:bodyPr/>
          <a:lstStyle/>
          <a:p>
            <a:r>
              <a:rPr lang="en-GB"/>
              <a:t>Click icon to add picture</a:t>
            </a:r>
            <a:endParaRPr lang="en-US"/>
          </a:p>
        </p:txBody>
      </p:sp>
      <p:sp>
        <p:nvSpPr>
          <p:cNvPr id="14" name="Picture Placeholder 9">
            <a:extLst>
              <a:ext uri="{FF2B5EF4-FFF2-40B4-BE49-F238E27FC236}">
                <a16:creationId xmlns:a16="http://schemas.microsoft.com/office/drawing/2014/main" id="{DCCCE168-E156-6A02-DEEC-8F9AC2E8B010}"/>
              </a:ext>
            </a:extLst>
          </p:cNvPr>
          <p:cNvSpPr>
            <a:spLocks noGrp="1"/>
          </p:cNvSpPr>
          <p:nvPr>
            <p:ph type="pic" sz="quarter" idx="21"/>
          </p:nvPr>
        </p:nvSpPr>
        <p:spPr>
          <a:xfrm>
            <a:off x="4275880" y="4335100"/>
            <a:ext cx="2466000" cy="1926000"/>
          </a:xfrm>
          <a:solidFill>
            <a:schemeClr val="bg1">
              <a:lumMod val="85000"/>
            </a:schemeClr>
          </a:solidFill>
        </p:spPr>
        <p:txBody>
          <a:bodyPr/>
          <a:lstStyle/>
          <a:p>
            <a:r>
              <a:rPr lang="en-GB"/>
              <a:t>Click icon to add picture</a:t>
            </a:r>
            <a:endParaRPr lang="en-US"/>
          </a:p>
        </p:txBody>
      </p:sp>
      <p:sp>
        <p:nvSpPr>
          <p:cNvPr id="17" name="Picture Placeholder 9">
            <a:extLst>
              <a:ext uri="{FF2B5EF4-FFF2-40B4-BE49-F238E27FC236}">
                <a16:creationId xmlns:a16="http://schemas.microsoft.com/office/drawing/2014/main" id="{935D5F28-4EFB-7DB6-B73E-ECA9F671D622}"/>
              </a:ext>
            </a:extLst>
          </p:cNvPr>
          <p:cNvSpPr>
            <a:spLocks noGrp="1"/>
          </p:cNvSpPr>
          <p:nvPr>
            <p:ph type="pic" sz="quarter" idx="22"/>
          </p:nvPr>
        </p:nvSpPr>
        <p:spPr>
          <a:xfrm>
            <a:off x="6838040" y="4335100"/>
            <a:ext cx="2466000" cy="1926000"/>
          </a:xfrm>
          <a:solidFill>
            <a:schemeClr val="bg1">
              <a:lumMod val="85000"/>
            </a:schemeClr>
          </a:solidFill>
        </p:spPr>
        <p:txBody>
          <a:bodyPr/>
          <a:lstStyle/>
          <a:p>
            <a:r>
              <a:rPr lang="en-GB"/>
              <a:t>Click icon to add picture</a:t>
            </a:r>
            <a:endParaRPr lang="en-US"/>
          </a:p>
        </p:txBody>
      </p:sp>
      <p:sp>
        <p:nvSpPr>
          <p:cNvPr id="18" name="Picture Placeholder 9">
            <a:extLst>
              <a:ext uri="{FF2B5EF4-FFF2-40B4-BE49-F238E27FC236}">
                <a16:creationId xmlns:a16="http://schemas.microsoft.com/office/drawing/2014/main" id="{EBE80ECC-3276-2379-3DA7-E599F908B356}"/>
              </a:ext>
            </a:extLst>
          </p:cNvPr>
          <p:cNvSpPr>
            <a:spLocks noGrp="1"/>
          </p:cNvSpPr>
          <p:nvPr>
            <p:ph type="pic" sz="quarter" idx="23"/>
          </p:nvPr>
        </p:nvSpPr>
        <p:spPr>
          <a:xfrm>
            <a:off x="9400200" y="4335100"/>
            <a:ext cx="2466000" cy="1926000"/>
          </a:xfrm>
          <a:solidFill>
            <a:schemeClr val="bg1">
              <a:lumMod val="85000"/>
            </a:schemeClr>
          </a:solidFill>
        </p:spPr>
        <p:txBody>
          <a:bodyPr/>
          <a:lstStyle/>
          <a:p>
            <a:r>
              <a:rPr lang="en-GB"/>
              <a:t>Click icon to add picture</a:t>
            </a:r>
            <a:endParaRPr lang="en-US"/>
          </a:p>
        </p:txBody>
      </p:sp>
    </p:spTree>
    <p:extLst>
      <p:ext uri="{BB962C8B-B14F-4D97-AF65-F5344CB8AC3E}">
        <p14:creationId xmlns:p14="http://schemas.microsoft.com/office/powerpoint/2010/main" val="31887846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Content and Nine Images Khaki">
    <p:bg>
      <p:bgPr>
        <a:solidFill>
          <a:srgbClr val="FBF7DC"/>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Patrick Dunne, p.dunne12@imperial.ac.um</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325800" y="1394619"/>
            <a:ext cx="3600000" cy="4866481"/>
          </a:xfrm>
        </p:spPr>
        <p:txBody>
          <a:bodyPr/>
          <a:lstStyle>
            <a:lvl1pPr>
              <a:defRPr sz="1800"/>
            </a:lvl1pPr>
            <a:lvl2pPr>
              <a:defRPr sz="1800"/>
            </a:lvl2pPr>
            <a:lvl3pPr>
              <a:defRPr sz="1800"/>
            </a:lvl3pPr>
            <a:lvl4pPr>
              <a:defRPr sz="1800"/>
            </a:lvl4pPr>
            <a:lvl5pPr>
              <a:defRPr sz="18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0" name="Picture Placeholder 9">
            <a:extLst>
              <a:ext uri="{FF2B5EF4-FFF2-40B4-BE49-F238E27FC236}">
                <a16:creationId xmlns:a16="http://schemas.microsoft.com/office/drawing/2014/main" id="{74920982-7B93-FD28-69A5-DDD95FFDB982}"/>
              </a:ext>
            </a:extLst>
          </p:cNvPr>
          <p:cNvSpPr>
            <a:spLocks noGrp="1"/>
          </p:cNvSpPr>
          <p:nvPr>
            <p:ph type="pic" sz="quarter" idx="15"/>
          </p:nvPr>
        </p:nvSpPr>
        <p:spPr>
          <a:xfrm>
            <a:off x="4275880" y="327028"/>
            <a:ext cx="2466000" cy="1926000"/>
          </a:xfrm>
          <a:solidFill>
            <a:schemeClr val="bg1">
              <a:lumMod val="85000"/>
            </a:schemeClr>
          </a:solidFill>
        </p:spPr>
        <p:txBody>
          <a:bodyPr/>
          <a:lstStyle/>
          <a:p>
            <a:r>
              <a:rPr lang="en-GB"/>
              <a:t>Click icon to add picture</a:t>
            </a:r>
            <a:endParaRPr lang="en-US"/>
          </a:p>
        </p:txBody>
      </p:sp>
      <p:sp>
        <p:nvSpPr>
          <p:cNvPr id="7" name="Picture Placeholder 9">
            <a:extLst>
              <a:ext uri="{FF2B5EF4-FFF2-40B4-BE49-F238E27FC236}">
                <a16:creationId xmlns:a16="http://schemas.microsoft.com/office/drawing/2014/main" id="{4F7D26A6-576F-735A-7429-EDF64293F6F0}"/>
              </a:ext>
            </a:extLst>
          </p:cNvPr>
          <p:cNvSpPr>
            <a:spLocks noGrp="1"/>
          </p:cNvSpPr>
          <p:nvPr>
            <p:ph type="pic" sz="quarter" idx="16"/>
          </p:nvPr>
        </p:nvSpPr>
        <p:spPr>
          <a:xfrm>
            <a:off x="6838040" y="327028"/>
            <a:ext cx="2466000" cy="1926000"/>
          </a:xfrm>
          <a:solidFill>
            <a:schemeClr val="bg1">
              <a:lumMod val="85000"/>
            </a:schemeClr>
          </a:solidFill>
        </p:spPr>
        <p:txBody>
          <a:bodyPr/>
          <a:lstStyle/>
          <a:p>
            <a:r>
              <a:rPr lang="en-GB"/>
              <a:t>Click icon to add picture</a:t>
            </a:r>
            <a:endParaRPr lang="en-US"/>
          </a:p>
        </p:txBody>
      </p:sp>
      <p:sp>
        <p:nvSpPr>
          <p:cNvPr id="9" name="Subtitle 2">
            <a:extLst>
              <a:ext uri="{FF2B5EF4-FFF2-40B4-BE49-F238E27FC236}">
                <a16:creationId xmlns:a16="http://schemas.microsoft.com/office/drawing/2014/main" id="{CCAACF40-E2EE-B805-06BA-00FF4664A1A7}"/>
              </a:ext>
            </a:extLst>
          </p:cNvPr>
          <p:cNvSpPr>
            <a:spLocks noGrp="1"/>
          </p:cNvSpPr>
          <p:nvPr>
            <p:ph type="subTitle" idx="13"/>
          </p:nvPr>
        </p:nvSpPr>
        <p:spPr>
          <a:xfrm>
            <a:off x="325800" y="620196"/>
            <a:ext cx="3600000" cy="371567"/>
          </a:xfrm>
        </p:spPr>
        <p:txBody>
          <a:bodyPr/>
          <a:lstStyle>
            <a:lvl1pPr marL="0" indent="0" algn="l">
              <a:lnSpc>
                <a:spcPct val="90000"/>
              </a:lnSpc>
              <a:buNone/>
              <a:defRPr sz="2600">
                <a:solidFill>
                  <a:schemeClr val="accent3"/>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a:t>Click to edit Master subtitle style</a:t>
            </a:r>
            <a:endParaRPr lang="en-GB" dirty="0"/>
          </a:p>
        </p:txBody>
      </p:sp>
      <p:sp>
        <p:nvSpPr>
          <p:cNvPr id="11" name="Title 10">
            <a:extLst>
              <a:ext uri="{FF2B5EF4-FFF2-40B4-BE49-F238E27FC236}">
                <a16:creationId xmlns:a16="http://schemas.microsoft.com/office/drawing/2014/main" id="{C0D226BA-B259-18A4-2510-39AFB57E076B}"/>
              </a:ext>
            </a:extLst>
          </p:cNvPr>
          <p:cNvSpPr>
            <a:spLocks noGrp="1"/>
          </p:cNvSpPr>
          <p:nvPr>
            <p:ph type="title"/>
          </p:nvPr>
        </p:nvSpPr>
        <p:spPr>
          <a:xfrm>
            <a:off x="325800" y="252000"/>
            <a:ext cx="3600000" cy="378044"/>
          </a:xfrm>
        </p:spPr>
        <p:txBody>
          <a:bodyPr/>
          <a:lstStyle/>
          <a:p>
            <a:r>
              <a:rPr lang="en-GB"/>
              <a:t>Click to edit Master title style</a:t>
            </a:r>
            <a:endParaRPr lang="en-US"/>
          </a:p>
        </p:txBody>
      </p:sp>
      <p:sp>
        <p:nvSpPr>
          <p:cNvPr id="2" name="Picture Placeholder 9">
            <a:extLst>
              <a:ext uri="{FF2B5EF4-FFF2-40B4-BE49-F238E27FC236}">
                <a16:creationId xmlns:a16="http://schemas.microsoft.com/office/drawing/2014/main" id="{3BF8A661-BC32-12AC-2F2D-D852D8FEEC19}"/>
              </a:ext>
            </a:extLst>
          </p:cNvPr>
          <p:cNvSpPr>
            <a:spLocks noGrp="1"/>
          </p:cNvSpPr>
          <p:nvPr>
            <p:ph type="pic" sz="quarter" idx="17"/>
          </p:nvPr>
        </p:nvSpPr>
        <p:spPr>
          <a:xfrm>
            <a:off x="9400200" y="327028"/>
            <a:ext cx="2466000" cy="1926000"/>
          </a:xfrm>
          <a:solidFill>
            <a:schemeClr val="bg1">
              <a:lumMod val="85000"/>
            </a:schemeClr>
          </a:solidFill>
        </p:spPr>
        <p:txBody>
          <a:bodyPr/>
          <a:lstStyle/>
          <a:p>
            <a:r>
              <a:rPr lang="en-GB"/>
              <a:t>Click icon to add picture</a:t>
            </a:r>
            <a:endParaRPr lang="en-US"/>
          </a:p>
        </p:txBody>
      </p:sp>
      <p:sp>
        <p:nvSpPr>
          <p:cNvPr id="6" name="Picture Placeholder 9">
            <a:extLst>
              <a:ext uri="{FF2B5EF4-FFF2-40B4-BE49-F238E27FC236}">
                <a16:creationId xmlns:a16="http://schemas.microsoft.com/office/drawing/2014/main" id="{424D9351-99D0-9E5B-7115-9BACEF47F4E4}"/>
              </a:ext>
            </a:extLst>
          </p:cNvPr>
          <p:cNvSpPr>
            <a:spLocks noGrp="1"/>
          </p:cNvSpPr>
          <p:nvPr>
            <p:ph type="pic" sz="quarter" idx="18"/>
          </p:nvPr>
        </p:nvSpPr>
        <p:spPr>
          <a:xfrm>
            <a:off x="4275880" y="2331064"/>
            <a:ext cx="2466000" cy="1926000"/>
          </a:xfrm>
          <a:solidFill>
            <a:schemeClr val="bg1">
              <a:lumMod val="85000"/>
            </a:schemeClr>
          </a:solidFill>
        </p:spPr>
        <p:txBody>
          <a:bodyPr/>
          <a:lstStyle/>
          <a:p>
            <a:r>
              <a:rPr lang="en-GB"/>
              <a:t>Click icon to add picture</a:t>
            </a:r>
            <a:endParaRPr lang="en-US"/>
          </a:p>
        </p:txBody>
      </p:sp>
      <p:sp>
        <p:nvSpPr>
          <p:cNvPr id="12" name="Picture Placeholder 9">
            <a:extLst>
              <a:ext uri="{FF2B5EF4-FFF2-40B4-BE49-F238E27FC236}">
                <a16:creationId xmlns:a16="http://schemas.microsoft.com/office/drawing/2014/main" id="{7E1A1E6C-1250-255D-C128-8D998573C34C}"/>
              </a:ext>
            </a:extLst>
          </p:cNvPr>
          <p:cNvSpPr>
            <a:spLocks noGrp="1"/>
          </p:cNvSpPr>
          <p:nvPr>
            <p:ph type="pic" sz="quarter" idx="19"/>
          </p:nvPr>
        </p:nvSpPr>
        <p:spPr>
          <a:xfrm>
            <a:off x="6838040" y="2331000"/>
            <a:ext cx="2466000" cy="1926000"/>
          </a:xfrm>
          <a:solidFill>
            <a:schemeClr val="bg1">
              <a:lumMod val="85000"/>
            </a:schemeClr>
          </a:solidFill>
        </p:spPr>
        <p:txBody>
          <a:bodyPr/>
          <a:lstStyle/>
          <a:p>
            <a:r>
              <a:rPr lang="en-GB"/>
              <a:t>Click icon to add picture</a:t>
            </a:r>
            <a:endParaRPr lang="en-US"/>
          </a:p>
        </p:txBody>
      </p:sp>
      <p:sp>
        <p:nvSpPr>
          <p:cNvPr id="13" name="Picture Placeholder 9">
            <a:extLst>
              <a:ext uri="{FF2B5EF4-FFF2-40B4-BE49-F238E27FC236}">
                <a16:creationId xmlns:a16="http://schemas.microsoft.com/office/drawing/2014/main" id="{707F7AF8-8070-56D1-C887-AB07C4710C1B}"/>
              </a:ext>
            </a:extLst>
          </p:cNvPr>
          <p:cNvSpPr>
            <a:spLocks noGrp="1"/>
          </p:cNvSpPr>
          <p:nvPr>
            <p:ph type="pic" sz="quarter" idx="20"/>
          </p:nvPr>
        </p:nvSpPr>
        <p:spPr>
          <a:xfrm>
            <a:off x="9400200" y="2331000"/>
            <a:ext cx="2466000" cy="1926000"/>
          </a:xfrm>
          <a:solidFill>
            <a:schemeClr val="bg1">
              <a:lumMod val="85000"/>
            </a:schemeClr>
          </a:solidFill>
        </p:spPr>
        <p:txBody>
          <a:bodyPr/>
          <a:lstStyle/>
          <a:p>
            <a:r>
              <a:rPr lang="en-GB"/>
              <a:t>Click icon to add picture</a:t>
            </a:r>
            <a:endParaRPr lang="en-US"/>
          </a:p>
        </p:txBody>
      </p:sp>
      <p:sp>
        <p:nvSpPr>
          <p:cNvPr id="14" name="Picture Placeholder 9">
            <a:extLst>
              <a:ext uri="{FF2B5EF4-FFF2-40B4-BE49-F238E27FC236}">
                <a16:creationId xmlns:a16="http://schemas.microsoft.com/office/drawing/2014/main" id="{DCCCE168-E156-6A02-DEEC-8F9AC2E8B010}"/>
              </a:ext>
            </a:extLst>
          </p:cNvPr>
          <p:cNvSpPr>
            <a:spLocks noGrp="1"/>
          </p:cNvSpPr>
          <p:nvPr>
            <p:ph type="pic" sz="quarter" idx="21"/>
          </p:nvPr>
        </p:nvSpPr>
        <p:spPr>
          <a:xfrm>
            <a:off x="4275880" y="4335100"/>
            <a:ext cx="2466000" cy="1926000"/>
          </a:xfrm>
          <a:solidFill>
            <a:schemeClr val="bg1">
              <a:lumMod val="85000"/>
            </a:schemeClr>
          </a:solidFill>
        </p:spPr>
        <p:txBody>
          <a:bodyPr/>
          <a:lstStyle/>
          <a:p>
            <a:r>
              <a:rPr lang="en-GB"/>
              <a:t>Click icon to add picture</a:t>
            </a:r>
            <a:endParaRPr lang="en-US"/>
          </a:p>
        </p:txBody>
      </p:sp>
      <p:sp>
        <p:nvSpPr>
          <p:cNvPr id="17" name="Picture Placeholder 9">
            <a:extLst>
              <a:ext uri="{FF2B5EF4-FFF2-40B4-BE49-F238E27FC236}">
                <a16:creationId xmlns:a16="http://schemas.microsoft.com/office/drawing/2014/main" id="{935D5F28-4EFB-7DB6-B73E-ECA9F671D622}"/>
              </a:ext>
            </a:extLst>
          </p:cNvPr>
          <p:cNvSpPr>
            <a:spLocks noGrp="1"/>
          </p:cNvSpPr>
          <p:nvPr>
            <p:ph type="pic" sz="quarter" idx="22"/>
          </p:nvPr>
        </p:nvSpPr>
        <p:spPr>
          <a:xfrm>
            <a:off x="6838040" y="4335100"/>
            <a:ext cx="2466000" cy="1926000"/>
          </a:xfrm>
          <a:solidFill>
            <a:schemeClr val="bg1">
              <a:lumMod val="85000"/>
            </a:schemeClr>
          </a:solidFill>
        </p:spPr>
        <p:txBody>
          <a:bodyPr/>
          <a:lstStyle/>
          <a:p>
            <a:r>
              <a:rPr lang="en-GB"/>
              <a:t>Click icon to add picture</a:t>
            </a:r>
            <a:endParaRPr lang="en-US"/>
          </a:p>
        </p:txBody>
      </p:sp>
      <p:sp>
        <p:nvSpPr>
          <p:cNvPr id="18" name="Picture Placeholder 9">
            <a:extLst>
              <a:ext uri="{FF2B5EF4-FFF2-40B4-BE49-F238E27FC236}">
                <a16:creationId xmlns:a16="http://schemas.microsoft.com/office/drawing/2014/main" id="{EBE80ECC-3276-2379-3DA7-E599F908B356}"/>
              </a:ext>
            </a:extLst>
          </p:cNvPr>
          <p:cNvSpPr>
            <a:spLocks noGrp="1"/>
          </p:cNvSpPr>
          <p:nvPr>
            <p:ph type="pic" sz="quarter" idx="23"/>
          </p:nvPr>
        </p:nvSpPr>
        <p:spPr>
          <a:xfrm>
            <a:off x="9400200" y="4335100"/>
            <a:ext cx="2466000" cy="1926000"/>
          </a:xfrm>
          <a:solidFill>
            <a:schemeClr val="bg1">
              <a:lumMod val="85000"/>
            </a:schemeClr>
          </a:solidFill>
        </p:spPr>
        <p:txBody>
          <a:bodyPr/>
          <a:lstStyle/>
          <a:p>
            <a:r>
              <a:rPr lang="en-GB"/>
              <a:t>Click icon to add picture</a:t>
            </a:r>
            <a:endParaRPr lang="en-US"/>
          </a:p>
        </p:txBody>
      </p:sp>
    </p:spTree>
    <p:extLst>
      <p:ext uri="{BB962C8B-B14F-4D97-AF65-F5344CB8AC3E}">
        <p14:creationId xmlns:p14="http://schemas.microsoft.com/office/powerpoint/2010/main" val="204135415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ext and Conten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Patrick Dunne, p.dunne12@imperial.ac.um</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326232" y="327819"/>
            <a:ext cx="5583238" cy="5933281"/>
          </a:xfrm>
        </p:spPr>
        <p:txBody>
          <a:bodyPr/>
          <a:lstStyle>
            <a:lvl1pPr>
              <a:defRPr sz="1800"/>
            </a:lvl1pPr>
            <a:lvl2pPr>
              <a:defRPr sz="1800"/>
            </a:lvl2pPr>
            <a:lvl3pPr>
              <a:defRPr sz="1800"/>
            </a:lvl3pPr>
            <a:lvl4pPr>
              <a:defRPr sz="1800"/>
            </a:lvl4pPr>
            <a:lvl5pPr>
              <a:defRPr sz="18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6" name="Text Placeholder 5">
            <a:extLst>
              <a:ext uri="{FF2B5EF4-FFF2-40B4-BE49-F238E27FC236}">
                <a16:creationId xmlns:a16="http://schemas.microsoft.com/office/drawing/2014/main" id="{862146EC-D096-3118-B564-94943B4AAEC4}"/>
              </a:ext>
            </a:extLst>
          </p:cNvPr>
          <p:cNvSpPr>
            <a:spLocks noGrp="1"/>
          </p:cNvSpPr>
          <p:nvPr>
            <p:ph type="body" sz="quarter" idx="16" hasCustomPrompt="1"/>
          </p:nvPr>
        </p:nvSpPr>
        <p:spPr>
          <a:xfrm>
            <a:off x="6292057" y="6393657"/>
            <a:ext cx="2743200" cy="137319"/>
          </a:xfrm>
        </p:spPr>
        <p:txBody>
          <a:bodyPr/>
          <a:lstStyle>
            <a:lvl1pPr>
              <a:defRPr sz="850">
                <a:solidFill>
                  <a:schemeClr val="accent1"/>
                </a:solidFill>
              </a:defRPr>
            </a:lvl1pPr>
            <a:lvl2pPr>
              <a:defRPr sz="850">
                <a:solidFill>
                  <a:schemeClr val="accent1"/>
                </a:solidFill>
              </a:defRPr>
            </a:lvl2pPr>
            <a:lvl3pPr>
              <a:defRPr sz="850">
                <a:solidFill>
                  <a:schemeClr val="accent1"/>
                </a:solidFill>
              </a:defRPr>
            </a:lvl3pPr>
            <a:lvl4pPr>
              <a:defRPr sz="850">
                <a:solidFill>
                  <a:schemeClr val="accent1"/>
                </a:solidFill>
              </a:defRPr>
            </a:lvl4pPr>
            <a:lvl5pPr>
              <a:defRPr sz="850">
                <a:solidFill>
                  <a:schemeClr val="accent1"/>
                </a:solidFill>
              </a:defRPr>
            </a:lvl5pPr>
          </a:lstStyle>
          <a:p>
            <a:pPr lvl="0"/>
            <a:r>
              <a:rPr lang="en-US" dirty="0"/>
              <a:t>Image caption goes here</a:t>
            </a:r>
          </a:p>
        </p:txBody>
      </p:sp>
      <p:sp>
        <p:nvSpPr>
          <p:cNvPr id="2" name="Content Placeholder 5">
            <a:extLst>
              <a:ext uri="{FF2B5EF4-FFF2-40B4-BE49-F238E27FC236}">
                <a16:creationId xmlns:a16="http://schemas.microsoft.com/office/drawing/2014/main" id="{C8087009-76FB-8577-E442-4BA57C9BC40D}"/>
              </a:ext>
            </a:extLst>
          </p:cNvPr>
          <p:cNvSpPr>
            <a:spLocks noGrp="1"/>
          </p:cNvSpPr>
          <p:nvPr>
            <p:ph sz="quarter" idx="17" hasCustomPrompt="1"/>
          </p:nvPr>
        </p:nvSpPr>
        <p:spPr>
          <a:xfrm>
            <a:off x="6290831" y="328613"/>
            <a:ext cx="5583670" cy="5932487"/>
          </a:xfrm>
        </p:spPr>
        <p:txBody>
          <a:bodyPr/>
          <a:lstStyle>
            <a:lvl1pPr>
              <a:defRPr sz="1800"/>
            </a:lvl1pPr>
            <a:lvl2pPr>
              <a:defRPr sz="1800"/>
            </a:lvl2pPr>
            <a:lvl3pPr>
              <a:defRPr sz="1800"/>
            </a:lvl3pPr>
            <a:lvl4pPr>
              <a:defRPr sz="1800"/>
            </a:lvl4pPr>
            <a:lvl5pPr>
              <a:defRPr sz="1800"/>
            </a:lvl5pPr>
          </a:lstStyle>
          <a:p>
            <a:pPr lvl="0"/>
            <a:r>
              <a:rPr lang="en-US" dirty="0"/>
              <a:t>Click an icon to add content</a:t>
            </a:r>
          </a:p>
        </p:txBody>
      </p:sp>
    </p:spTree>
    <p:extLst>
      <p:ext uri="{BB962C8B-B14F-4D97-AF65-F5344CB8AC3E}">
        <p14:creationId xmlns:p14="http://schemas.microsoft.com/office/powerpoint/2010/main" val="133955305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 Blu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31C1E3-6A7C-C21D-910D-C4B7DFFF5270}"/>
              </a:ext>
            </a:extLst>
          </p:cNvPr>
          <p:cNvSpPr>
            <a:spLocks noGrp="1"/>
          </p:cNvSpPr>
          <p:nvPr>
            <p:ph type="ctrTitle"/>
          </p:nvPr>
        </p:nvSpPr>
        <p:spPr>
          <a:xfrm>
            <a:off x="330271" y="2417400"/>
            <a:ext cx="9144000" cy="1847942"/>
          </a:xfrm>
        </p:spPr>
        <p:txBody>
          <a:bodyPr anchor="b"/>
          <a:lstStyle>
            <a:lvl1pPr algn="l">
              <a:defRPr sz="6400">
                <a:solidFill>
                  <a:schemeClr val="bg1"/>
                </a:solidFill>
              </a:defRPr>
            </a:lvl1pPr>
          </a:lstStyle>
          <a:p>
            <a:r>
              <a:rPr lang="en-GB"/>
              <a:t>Click to edit Master title style</a:t>
            </a:r>
            <a:endParaRPr lang="en-GB" dirty="0"/>
          </a:p>
        </p:txBody>
      </p:sp>
      <p:sp>
        <p:nvSpPr>
          <p:cNvPr id="3" name="Subtitle 2">
            <a:extLst>
              <a:ext uri="{FF2B5EF4-FFF2-40B4-BE49-F238E27FC236}">
                <a16:creationId xmlns:a16="http://schemas.microsoft.com/office/drawing/2014/main" id="{D4E0DA90-2FF2-F36C-F9FF-CD7A192F009A}"/>
              </a:ext>
            </a:extLst>
          </p:cNvPr>
          <p:cNvSpPr>
            <a:spLocks noGrp="1"/>
          </p:cNvSpPr>
          <p:nvPr>
            <p:ph type="subTitle" idx="1"/>
          </p:nvPr>
        </p:nvSpPr>
        <p:spPr>
          <a:xfrm>
            <a:off x="330271" y="4383000"/>
            <a:ext cx="9144000" cy="1322348"/>
          </a:xfrm>
        </p:spPr>
        <p:txBody>
          <a:bodyPr/>
          <a:lstStyle>
            <a:lvl1pPr marL="0" indent="0" algn="l">
              <a:buNone/>
              <a:defRPr sz="4800">
                <a:solidFill>
                  <a:schemeClr val="bg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a:t>Click to edit Master subtitle style</a:t>
            </a:r>
            <a:endParaRPr lang="en-GB" dirty="0"/>
          </a:p>
        </p:txBody>
      </p:sp>
      <p:grpSp>
        <p:nvGrpSpPr>
          <p:cNvPr id="6" name="Group 4">
            <a:extLst>
              <a:ext uri="{FF2B5EF4-FFF2-40B4-BE49-F238E27FC236}">
                <a16:creationId xmlns:a16="http://schemas.microsoft.com/office/drawing/2014/main" id="{714C7637-5E21-BDDB-D675-718E58535D6D}"/>
              </a:ext>
            </a:extLst>
          </p:cNvPr>
          <p:cNvGrpSpPr>
            <a:grpSpLocks noChangeAspect="1"/>
          </p:cNvGrpSpPr>
          <p:nvPr userDrawn="1"/>
        </p:nvGrpSpPr>
        <p:grpSpPr bwMode="auto">
          <a:xfrm>
            <a:off x="330271" y="327819"/>
            <a:ext cx="3972600" cy="438124"/>
            <a:chOff x="0" y="3473"/>
            <a:chExt cx="15360" cy="1694"/>
          </a:xfrm>
        </p:grpSpPr>
        <p:sp>
          <p:nvSpPr>
            <p:cNvPr id="17" name="Freeform 5">
              <a:extLst>
                <a:ext uri="{FF2B5EF4-FFF2-40B4-BE49-F238E27FC236}">
                  <a16:creationId xmlns:a16="http://schemas.microsoft.com/office/drawing/2014/main" id="{A57B56D4-851E-7242-EAB1-CD5B53E8B9AB}"/>
                </a:ext>
              </a:extLst>
            </p:cNvPr>
            <p:cNvSpPr>
              <a:spLocks/>
            </p:cNvSpPr>
            <p:nvPr userDrawn="1"/>
          </p:nvSpPr>
          <p:spPr bwMode="auto">
            <a:xfrm>
              <a:off x="14261" y="3473"/>
              <a:ext cx="1099" cy="1694"/>
            </a:xfrm>
            <a:custGeom>
              <a:avLst/>
              <a:gdLst>
                <a:gd name="T0" fmla="*/ 0 w 1099"/>
                <a:gd name="T1" fmla="*/ 0 h 1694"/>
                <a:gd name="T2" fmla="*/ 0 w 1099"/>
                <a:gd name="T3" fmla="*/ 1694 h 1694"/>
                <a:gd name="T4" fmla="*/ 1099 w 1099"/>
                <a:gd name="T5" fmla="*/ 1694 h 1694"/>
                <a:gd name="T6" fmla="*/ 1099 w 1099"/>
                <a:gd name="T7" fmla="*/ 1397 h 1694"/>
                <a:gd name="T8" fmla="*/ 319 w 1099"/>
                <a:gd name="T9" fmla="*/ 1397 h 1694"/>
                <a:gd name="T10" fmla="*/ 319 w 1099"/>
                <a:gd name="T11" fmla="*/ 0 h 1694"/>
                <a:gd name="T12" fmla="*/ 0 w 1099"/>
                <a:gd name="T13" fmla="*/ 0 h 1694"/>
              </a:gdLst>
              <a:ahLst/>
              <a:cxnLst>
                <a:cxn ang="0">
                  <a:pos x="T0" y="T1"/>
                </a:cxn>
                <a:cxn ang="0">
                  <a:pos x="T2" y="T3"/>
                </a:cxn>
                <a:cxn ang="0">
                  <a:pos x="T4" y="T5"/>
                </a:cxn>
                <a:cxn ang="0">
                  <a:pos x="T6" y="T7"/>
                </a:cxn>
                <a:cxn ang="0">
                  <a:pos x="T8" y="T9"/>
                </a:cxn>
                <a:cxn ang="0">
                  <a:pos x="T10" y="T11"/>
                </a:cxn>
                <a:cxn ang="0">
                  <a:pos x="T12" y="T13"/>
                </a:cxn>
              </a:cxnLst>
              <a:rect l="0" t="0" r="r" b="b"/>
              <a:pathLst>
                <a:path w="1099" h="1694">
                  <a:moveTo>
                    <a:pt x="0" y="0"/>
                  </a:moveTo>
                  <a:lnTo>
                    <a:pt x="0" y="1694"/>
                  </a:lnTo>
                  <a:lnTo>
                    <a:pt x="1099" y="1694"/>
                  </a:lnTo>
                  <a:lnTo>
                    <a:pt x="1099" y="1397"/>
                  </a:lnTo>
                  <a:lnTo>
                    <a:pt x="319" y="1397"/>
                  </a:lnTo>
                  <a:lnTo>
                    <a:pt x="319"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9" name="Freeform 6">
              <a:extLst>
                <a:ext uri="{FF2B5EF4-FFF2-40B4-BE49-F238E27FC236}">
                  <a16:creationId xmlns:a16="http://schemas.microsoft.com/office/drawing/2014/main" id="{525FF1F4-36F0-A184-7B99-8F5F4A49C89F}"/>
                </a:ext>
              </a:extLst>
            </p:cNvPr>
            <p:cNvSpPr>
              <a:spLocks noEditPoints="1"/>
            </p:cNvSpPr>
            <p:nvPr userDrawn="1"/>
          </p:nvSpPr>
          <p:spPr bwMode="auto">
            <a:xfrm>
              <a:off x="12002" y="3473"/>
              <a:ext cx="1535" cy="1694"/>
            </a:xfrm>
            <a:custGeom>
              <a:avLst/>
              <a:gdLst>
                <a:gd name="T0" fmla="*/ 556 w 1535"/>
                <a:gd name="T1" fmla="*/ 0 h 1694"/>
                <a:gd name="T2" fmla="*/ 0 w 1535"/>
                <a:gd name="T3" fmla="*/ 1694 h 1694"/>
                <a:gd name="T4" fmla="*/ 337 w 1535"/>
                <a:gd name="T5" fmla="*/ 1694 h 1694"/>
                <a:gd name="T6" fmla="*/ 453 w 1535"/>
                <a:gd name="T7" fmla="*/ 1321 h 1694"/>
                <a:gd name="T8" fmla="*/ 1083 w 1535"/>
                <a:gd name="T9" fmla="*/ 1321 h 1694"/>
                <a:gd name="T10" fmla="*/ 1197 w 1535"/>
                <a:gd name="T11" fmla="*/ 1694 h 1694"/>
                <a:gd name="T12" fmla="*/ 1535 w 1535"/>
                <a:gd name="T13" fmla="*/ 1694 h 1694"/>
                <a:gd name="T14" fmla="*/ 978 w 1535"/>
                <a:gd name="T15" fmla="*/ 0 h 1694"/>
                <a:gd name="T16" fmla="*/ 556 w 1535"/>
                <a:gd name="T17" fmla="*/ 0 h 1694"/>
                <a:gd name="T18" fmla="*/ 768 w 1535"/>
                <a:gd name="T19" fmla="*/ 301 h 1694"/>
                <a:gd name="T20" fmla="*/ 998 w 1535"/>
                <a:gd name="T21" fmla="*/ 1048 h 1694"/>
                <a:gd name="T22" fmla="*/ 536 w 1535"/>
                <a:gd name="T23" fmla="*/ 1048 h 1694"/>
                <a:gd name="T24" fmla="*/ 768 w 1535"/>
                <a:gd name="T25" fmla="*/ 301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35" h="1694">
                  <a:moveTo>
                    <a:pt x="556" y="0"/>
                  </a:moveTo>
                  <a:lnTo>
                    <a:pt x="0" y="1694"/>
                  </a:lnTo>
                  <a:lnTo>
                    <a:pt x="337" y="1694"/>
                  </a:lnTo>
                  <a:lnTo>
                    <a:pt x="453" y="1321"/>
                  </a:lnTo>
                  <a:lnTo>
                    <a:pt x="1083" y="1321"/>
                  </a:lnTo>
                  <a:lnTo>
                    <a:pt x="1197" y="1694"/>
                  </a:lnTo>
                  <a:lnTo>
                    <a:pt x="1535" y="1694"/>
                  </a:lnTo>
                  <a:lnTo>
                    <a:pt x="978" y="0"/>
                  </a:lnTo>
                  <a:lnTo>
                    <a:pt x="556" y="0"/>
                  </a:lnTo>
                  <a:close/>
                  <a:moveTo>
                    <a:pt x="768" y="301"/>
                  </a:moveTo>
                  <a:lnTo>
                    <a:pt x="998" y="1048"/>
                  </a:lnTo>
                  <a:lnTo>
                    <a:pt x="536" y="1048"/>
                  </a:lnTo>
                  <a:lnTo>
                    <a:pt x="768" y="30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0" name="Freeform 7">
              <a:extLst>
                <a:ext uri="{FF2B5EF4-FFF2-40B4-BE49-F238E27FC236}">
                  <a16:creationId xmlns:a16="http://schemas.microsoft.com/office/drawing/2014/main" id="{F198715B-A90B-9B06-A055-401A84B0921B}"/>
                </a:ext>
              </a:extLst>
            </p:cNvPr>
            <p:cNvSpPr>
              <a:spLocks/>
            </p:cNvSpPr>
            <p:nvPr userDrawn="1"/>
          </p:nvSpPr>
          <p:spPr bwMode="auto">
            <a:xfrm>
              <a:off x="10250" y="3473"/>
              <a:ext cx="1113" cy="1694"/>
            </a:xfrm>
            <a:custGeom>
              <a:avLst/>
              <a:gdLst>
                <a:gd name="T0" fmla="*/ 0 w 1113"/>
                <a:gd name="T1" fmla="*/ 0 h 1694"/>
                <a:gd name="T2" fmla="*/ 0 w 1113"/>
                <a:gd name="T3" fmla="*/ 297 h 1694"/>
                <a:gd name="T4" fmla="*/ 396 w 1113"/>
                <a:gd name="T5" fmla="*/ 297 h 1694"/>
                <a:gd name="T6" fmla="*/ 396 w 1113"/>
                <a:gd name="T7" fmla="*/ 1397 h 1694"/>
                <a:gd name="T8" fmla="*/ 0 w 1113"/>
                <a:gd name="T9" fmla="*/ 1397 h 1694"/>
                <a:gd name="T10" fmla="*/ 0 w 1113"/>
                <a:gd name="T11" fmla="*/ 1694 h 1694"/>
                <a:gd name="T12" fmla="*/ 1113 w 1113"/>
                <a:gd name="T13" fmla="*/ 1694 h 1694"/>
                <a:gd name="T14" fmla="*/ 1113 w 1113"/>
                <a:gd name="T15" fmla="*/ 1397 h 1694"/>
                <a:gd name="T16" fmla="*/ 716 w 1113"/>
                <a:gd name="T17" fmla="*/ 1397 h 1694"/>
                <a:gd name="T18" fmla="*/ 716 w 1113"/>
                <a:gd name="T19" fmla="*/ 297 h 1694"/>
                <a:gd name="T20" fmla="*/ 1113 w 1113"/>
                <a:gd name="T21" fmla="*/ 297 h 1694"/>
                <a:gd name="T22" fmla="*/ 1113 w 1113"/>
                <a:gd name="T23" fmla="*/ 0 h 1694"/>
                <a:gd name="T24" fmla="*/ 0 w 1113"/>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13" h="1694">
                  <a:moveTo>
                    <a:pt x="0" y="0"/>
                  </a:moveTo>
                  <a:lnTo>
                    <a:pt x="0" y="297"/>
                  </a:lnTo>
                  <a:lnTo>
                    <a:pt x="396" y="297"/>
                  </a:lnTo>
                  <a:lnTo>
                    <a:pt x="396" y="1397"/>
                  </a:lnTo>
                  <a:lnTo>
                    <a:pt x="0" y="1397"/>
                  </a:lnTo>
                  <a:lnTo>
                    <a:pt x="0" y="1694"/>
                  </a:lnTo>
                  <a:lnTo>
                    <a:pt x="1113" y="1694"/>
                  </a:lnTo>
                  <a:lnTo>
                    <a:pt x="1113" y="1397"/>
                  </a:lnTo>
                  <a:lnTo>
                    <a:pt x="716" y="1397"/>
                  </a:lnTo>
                  <a:lnTo>
                    <a:pt x="716" y="297"/>
                  </a:lnTo>
                  <a:lnTo>
                    <a:pt x="1113" y="297"/>
                  </a:lnTo>
                  <a:lnTo>
                    <a:pt x="1113"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1" name="Freeform 8">
              <a:extLst>
                <a:ext uri="{FF2B5EF4-FFF2-40B4-BE49-F238E27FC236}">
                  <a16:creationId xmlns:a16="http://schemas.microsoft.com/office/drawing/2014/main" id="{9D2E04D5-A2EE-135D-A8C9-6E695F9BCF31}"/>
                </a:ext>
              </a:extLst>
            </p:cNvPr>
            <p:cNvSpPr>
              <a:spLocks noEditPoints="1"/>
            </p:cNvSpPr>
            <p:nvPr userDrawn="1"/>
          </p:nvSpPr>
          <p:spPr bwMode="auto">
            <a:xfrm>
              <a:off x="8263" y="3473"/>
              <a:ext cx="1317" cy="1694"/>
            </a:xfrm>
            <a:custGeom>
              <a:avLst/>
              <a:gdLst>
                <a:gd name="T0" fmla="*/ 884 w 932"/>
                <a:gd name="T1" fmla="*/ 372 h 1199"/>
                <a:gd name="T2" fmla="*/ 442 w 932"/>
                <a:gd name="T3" fmla="*/ 0 h 1199"/>
                <a:gd name="T4" fmla="*/ 0 w 932"/>
                <a:gd name="T5" fmla="*/ 0 h 1199"/>
                <a:gd name="T6" fmla="*/ 0 w 932"/>
                <a:gd name="T7" fmla="*/ 1199 h 1199"/>
                <a:gd name="T8" fmla="*/ 227 w 932"/>
                <a:gd name="T9" fmla="*/ 1199 h 1199"/>
                <a:gd name="T10" fmla="*/ 227 w 932"/>
                <a:gd name="T11" fmla="*/ 755 h 1199"/>
                <a:gd name="T12" fmla="*/ 418 w 932"/>
                <a:gd name="T13" fmla="*/ 755 h 1199"/>
                <a:gd name="T14" fmla="*/ 450 w 932"/>
                <a:gd name="T15" fmla="*/ 755 h 1199"/>
                <a:gd name="T16" fmla="*/ 681 w 932"/>
                <a:gd name="T17" fmla="*/ 1199 h 1199"/>
                <a:gd name="T18" fmla="*/ 932 w 932"/>
                <a:gd name="T19" fmla="*/ 1199 h 1199"/>
                <a:gd name="T20" fmla="*/ 676 w 932"/>
                <a:gd name="T21" fmla="*/ 707 h 1199"/>
                <a:gd name="T22" fmla="*/ 884 w 932"/>
                <a:gd name="T23" fmla="*/ 372 h 1199"/>
                <a:gd name="T24" fmla="*/ 645 w 932"/>
                <a:gd name="T25" fmla="*/ 372 h 1199"/>
                <a:gd name="T26" fmla="*/ 418 w 932"/>
                <a:gd name="T27" fmla="*/ 562 h 1199"/>
                <a:gd name="T28" fmla="*/ 227 w 932"/>
                <a:gd name="T29" fmla="*/ 562 h 1199"/>
                <a:gd name="T30" fmla="*/ 227 w 932"/>
                <a:gd name="T31" fmla="*/ 194 h 1199"/>
                <a:gd name="T32" fmla="*/ 418 w 932"/>
                <a:gd name="T33" fmla="*/ 194 h 1199"/>
                <a:gd name="T34" fmla="*/ 645 w 932"/>
                <a:gd name="T35" fmla="*/ 372 h 1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2" h="1199">
                  <a:moveTo>
                    <a:pt x="884" y="372"/>
                  </a:moveTo>
                  <a:cubicBezTo>
                    <a:pt x="884" y="92"/>
                    <a:pt x="693" y="0"/>
                    <a:pt x="442" y="0"/>
                  </a:cubicBezTo>
                  <a:cubicBezTo>
                    <a:pt x="0" y="0"/>
                    <a:pt x="0" y="0"/>
                    <a:pt x="0" y="0"/>
                  </a:cubicBezTo>
                  <a:cubicBezTo>
                    <a:pt x="0" y="1199"/>
                    <a:pt x="0" y="1199"/>
                    <a:pt x="0" y="1199"/>
                  </a:cubicBezTo>
                  <a:cubicBezTo>
                    <a:pt x="227" y="1199"/>
                    <a:pt x="227" y="1199"/>
                    <a:pt x="227" y="1199"/>
                  </a:cubicBezTo>
                  <a:cubicBezTo>
                    <a:pt x="227" y="755"/>
                    <a:pt x="227" y="755"/>
                    <a:pt x="227" y="755"/>
                  </a:cubicBezTo>
                  <a:cubicBezTo>
                    <a:pt x="418" y="755"/>
                    <a:pt x="418" y="755"/>
                    <a:pt x="418" y="755"/>
                  </a:cubicBezTo>
                  <a:cubicBezTo>
                    <a:pt x="429" y="755"/>
                    <a:pt x="439" y="755"/>
                    <a:pt x="450" y="755"/>
                  </a:cubicBezTo>
                  <a:cubicBezTo>
                    <a:pt x="681" y="1199"/>
                    <a:pt x="681" y="1199"/>
                    <a:pt x="681" y="1199"/>
                  </a:cubicBezTo>
                  <a:cubicBezTo>
                    <a:pt x="932" y="1199"/>
                    <a:pt x="932" y="1199"/>
                    <a:pt x="932" y="1199"/>
                  </a:cubicBezTo>
                  <a:cubicBezTo>
                    <a:pt x="676" y="707"/>
                    <a:pt x="676" y="707"/>
                    <a:pt x="676" y="707"/>
                  </a:cubicBezTo>
                  <a:cubicBezTo>
                    <a:pt x="801" y="652"/>
                    <a:pt x="884" y="545"/>
                    <a:pt x="884" y="372"/>
                  </a:cubicBezTo>
                  <a:moveTo>
                    <a:pt x="645" y="372"/>
                  </a:moveTo>
                  <a:cubicBezTo>
                    <a:pt x="645" y="516"/>
                    <a:pt x="562" y="562"/>
                    <a:pt x="418" y="562"/>
                  </a:cubicBezTo>
                  <a:cubicBezTo>
                    <a:pt x="227" y="562"/>
                    <a:pt x="227" y="562"/>
                    <a:pt x="227" y="562"/>
                  </a:cubicBezTo>
                  <a:cubicBezTo>
                    <a:pt x="227" y="194"/>
                    <a:pt x="227" y="194"/>
                    <a:pt x="227" y="194"/>
                  </a:cubicBezTo>
                  <a:cubicBezTo>
                    <a:pt x="418" y="194"/>
                    <a:pt x="418" y="194"/>
                    <a:pt x="418" y="194"/>
                  </a:cubicBezTo>
                  <a:cubicBezTo>
                    <a:pt x="574" y="194"/>
                    <a:pt x="645" y="252"/>
                    <a:pt x="645" y="37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2" name="Freeform 9">
              <a:extLst>
                <a:ext uri="{FF2B5EF4-FFF2-40B4-BE49-F238E27FC236}">
                  <a16:creationId xmlns:a16="http://schemas.microsoft.com/office/drawing/2014/main" id="{8CE0DC1F-799B-3F7A-3A71-D20337A4746C}"/>
                </a:ext>
              </a:extLst>
            </p:cNvPr>
            <p:cNvSpPr>
              <a:spLocks/>
            </p:cNvSpPr>
            <p:nvPr userDrawn="1"/>
          </p:nvSpPr>
          <p:spPr bwMode="auto">
            <a:xfrm>
              <a:off x="6369" y="3473"/>
              <a:ext cx="1098" cy="1694"/>
            </a:xfrm>
            <a:custGeom>
              <a:avLst/>
              <a:gdLst>
                <a:gd name="T0" fmla="*/ 0 w 1098"/>
                <a:gd name="T1" fmla="*/ 0 h 1694"/>
                <a:gd name="T2" fmla="*/ 0 w 1098"/>
                <a:gd name="T3" fmla="*/ 1694 h 1694"/>
                <a:gd name="T4" fmla="*/ 1098 w 1098"/>
                <a:gd name="T5" fmla="*/ 1694 h 1694"/>
                <a:gd name="T6" fmla="*/ 1098 w 1098"/>
                <a:gd name="T7" fmla="*/ 1397 h 1694"/>
                <a:gd name="T8" fmla="*/ 321 w 1098"/>
                <a:gd name="T9" fmla="*/ 1397 h 1694"/>
                <a:gd name="T10" fmla="*/ 321 w 1098"/>
                <a:gd name="T11" fmla="*/ 973 h 1694"/>
                <a:gd name="T12" fmla="*/ 1030 w 1098"/>
                <a:gd name="T13" fmla="*/ 973 h 1694"/>
                <a:gd name="T14" fmla="*/ 1030 w 1098"/>
                <a:gd name="T15" fmla="*/ 687 h 1694"/>
                <a:gd name="T16" fmla="*/ 321 w 1098"/>
                <a:gd name="T17" fmla="*/ 687 h 1694"/>
                <a:gd name="T18" fmla="*/ 321 w 1098"/>
                <a:gd name="T19" fmla="*/ 297 h 1694"/>
                <a:gd name="T20" fmla="*/ 1098 w 1098"/>
                <a:gd name="T21" fmla="*/ 297 h 1694"/>
                <a:gd name="T22" fmla="*/ 1098 w 1098"/>
                <a:gd name="T23" fmla="*/ 0 h 1694"/>
                <a:gd name="T24" fmla="*/ 0 w 1098"/>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8" h="1694">
                  <a:moveTo>
                    <a:pt x="0" y="0"/>
                  </a:moveTo>
                  <a:lnTo>
                    <a:pt x="0" y="1694"/>
                  </a:lnTo>
                  <a:lnTo>
                    <a:pt x="1098" y="1694"/>
                  </a:lnTo>
                  <a:lnTo>
                    <a:pt x="1098" y="1397"/>
                  </a:lnTo>
                  <a:lnTo>
                    <a:pt x="321" y="1397"/>
                  </a:lnTo>
                  <a:lnTo>
                    <a:pt x="321" y="973"/>
                  </a:lnTo>
                  <a:lnTo>
                    <a:pt x="1030" y="973"/>
                  </a:lnTo>
                  <a:lnTo>
                    <a:pt x="1030" y="687"/>
                  </a:lnTo>
                  <a:lnTo>
                    <a:pt x="321" y="687"/>
                  </a:lnTo>
                  <a:lnTo>
                    <a:pt x="321" y="297"/>
                  </a:lnTo>
                  <a:lnTo>
                    <a:pt x="1098" y="297"/>
                  </a:lnTo>
                  <a:lnTo>
                    <a:pt x="1098"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3" name="Freeform 10">
              <a:extLst>
                <a:ext uri="{FF2B5EF4-FFF2-40B4-BE49-F238E27FC236}">
                  <a16:creationId xmlns:a16="http://schemas.microsoft.com/office/drawing/2014/main" id="{E8EAEE22-055F-6869-D50D-D9C8C9082FDC}"/>
                </a:ext>
              </a:extLst>
            </p:cNvPr>
            <p:cNvSpPr>
              <a:spLocks noEditPoints="1"/>
            </p:cNvSpPr>
            <p:nvPr userDrawn="1"/>
          </p:nvSpPr>
          <p:spPr bwMode="auto">
            <a:xfrm>
              <a:off x="4481" y="3473"/>
              <a:ext cx="1215" cy="1694"/>
            </a:xfrm>
            <a:custGeom>
              <a:avLst/>
              <a:gdLst>
                <a:gd name="T0" fmla="*/ 406 w 860"/>
                <a:gd name="T1" fmla="*/ 791 h 1199"/>
                <a:gd name="T2" fmla="*/ 227 w 860"/>
                <a:gd name="T3" fmla="*/ 791 h 1199"/>
                <a:gd name="T4" fmla="*/ 227 w 860"/>
                <a:gd name="T5" fmla="*/ 1199 h 1199"/>
                <a:gd name="T6" fmla="*/ 0 w 860"/>
                <a:gd name="T7" fmla="*/ 1199 h 1199"/>
                <a:gd name="T8" fmla="*/ 0 w 860"/>
                <a:gd name="T9" fmla="*/ 0 h 1199"/>
                <a:gd name="T10" fmla="*/ 406 w 860"/>
                <a:gd name="T11" fmla="*/ 0 h 1199"/>
                <a:gd name="T12" fmla="*/ 860 w 860"/>
                <a:gd name="T13" fmla="*/ 396 h 1199"/>
                <a:gd name="T14" fmla="*/ 406 w 860"/>
                <a:gd name="T15" fmla="*/ 791 h 1199"/>
                <a:gd name="T16" fmla="*/ 394 w 860"/>
                <a:gd name="T17" fmla="*/ 194 h 1199"/>
                <a:gd name="T18" fmla="*/ 227 w 860"/>
                <a:gd name="T19" fmla="*/ 194 h 1199"/>
                <a:gd name="T20" fmla="*/ 227 w 860"/>
                <a:gd name="T21" fmla="*/ 598 h 1199"/>
                <a:gd name="T22" fmla="*/ 394 w 860"/>
                <a:gd name="T23" fmla="*/ 598 h 1199"/>
                <a:gd name="T24" fmla="*/ 621 w 860"/>
                <a:gd name="T25" fmla="*/ 396 h 1199"/>
                <a:gd name="T26" fmla="*/ 394 w 860"/>
                <a:gd name="T27" fmla="*/ 194 h 1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60" h="1199">
                  <a:moveTo>
                    <a:pt x="406" y="791"/>
                  </a:moveTo>
                  <a:cubicBezTo>
                    <a:pt x="227" y="791"/>
                    <a:pt x="227" y="791"/>
                    <a:pt x="227" y="791"/>
                  </a:cubicBezTo>
                  <a:cubicBezTo>
                    <a:pt x="227" y="1199"/>
                    <a:pt x="227" y="1199"/>
                    <a:pt x="227" y="1199"/>
                  </a:cubicBezTo>
                  <a:cubicBezTo>
                    <a:pt x="0" y="1199"/>
                    <a:pt x="0" y="1199"/>
                    <a:pt x="0" y="1199"/>
                  </a:cubicBezTo>
                  <a:cubicBezTo>
                    <a:pt x="0" y="0"/>
                    <a:pt x="0" y="0"/>
                    <a:pt x="0" y="0"/>
                  </a:cubicBezTo>
                  <a:cubicBezTo>
                    <a:pt x="406" y="0"/>
                    <a:pt x="406" y="0"/>
                    <a:pt x="406" y="0"/>
                  </a:cubicBezTo>
                  <a:cubicBezTo>
                    <a:pt x="661" y="0"/>
                    <a:pt x="860" y="116"/>
                    <a:pt x="860" y="396"/>
                  </a:cubicBezTo>
                  <a:cubicBezTo>
                    <a:pt x="860" y="671"/>
                    <a:pt x="659" y="791"/>
                    <a:pt x="406" y="791"/>
                  </a:cubicBezTo>
                  <a:moveTo>
                    <a:pt x="394" y="194"/>
                  </a:moveTo>
                  <a:cubicBezTo>
                    <a:pt x="227" y="194"/>
                    <a:pt x="227" y="194"/>
                    <a:pt x="227" y="194"/>
                  </a:cubicBezTo>
                  <a:cubicBezTo>
                    <a:pt x="227" y="598"/>
                    <a:pt x="227" y="598"/>
                    <a:pt x="227" y="598"/>
                  </a:cubicBezTo>
                  <a:cubicBezTo>
                    <a:pt x="394" y="598"/>
                    <a:pt x="394" y="598"/>
                    <a:pt x="394" y="598"/>
                  </a:cubicBezTo>
                  <a:cubicBezTo>
                    <a:pt x="525" y="598"/>
                    <a:pt x="621" y="534"/>
                    <a:pt x="621" y="396"/>
                  </a:cubicBezTo>
                  <a:cubicBezTo>
                    <a:pt x="621" y="252"/>
                    <a:pt x="525" y="194"/>
                    <a:pt x="394" y="19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4" name="Freeform 11">
              <a:extLst>
                <a:ext uri="{FF2B5EF4-FFF2-40B4-BE49-F238E27FC236}">
                  <a16:creationId xmlns:a16="http://schemas.microsoft.com/office/drawing/2014/main" id="{EADAC67C-850F-96D3-0962-09E1B4CC3ECB}"/>
                </a:ext>
              </a:extLst>
            </p:cNvPr>
            <p:cNvSpPr>
              <a:spLocks/>
            </p:cNvSpPr>
            <p:nvPr userDrawn="1"/>
          </p:nvSpPr>
          <p:spPr bwMode="auto">
            <a:xfrm>
              <a:off x="1945" y="3473"/>
              <a:ext cx="1720" cy="1694"/>
            </a:xfrm>
            <a:custGeom>
              <a:avLst/>
              <a:gdLst>
                <a:gd name="T0" fmla="*/ 1265 w 1720"/>
                <a:gd name="T1" fmla="*/ 0 h 1694"/>
                <a:gd name="T2" fmla="*/ 860 w 1720"/>
                <a:gd name="T3" fmla="*/ 996 h 1694"/>
                <a:gd name="T4" fmla="*/ 456 w 1720"/>
                <a:gd name="T5" fmla="*/ 0 h 1694"/>
                <a:gd name="T6" fmla="*/ 0 w 1720"/>
                <a:gd name="T7" fmla="*/ 0 h 1694"/>
                <a:gd name="T8" fmla="*/ 0 w 1720"/>
                <a:gd name="T9" fmla="*/ 1694 h 1694"/>
                <a:gd name="T10" fmla="*/ 303 w 1720"/>
                <a:gd name="T11" fmla="*/ 1694 h 1694"/>
                <a:gd name="T12" fmla="*/ 303 w 1720"/>
                <a:gd name="T13" fmla="*/ 428 h 1694"/>
                <a:gd name="T14" fmla="*/ 692 w 1720"/>
                <a:gd name="T15" fmla="*/ 1321 h 1694"/>
                <a:gd name="T16" fmla="*/ 709 w 1720"/>
                <a:gd name="T17" fmla="*/ 1321 h 1694"/>
                <a:gd name="T18" fmla="*/ 1012 w 1720"/>
                <a:gd name="T19" fmla="*/ 1321 h 1694"/>
                <a:gd name="T20" fmla="*/ 1029 w 1720"/>
                <a:gd name="T21" fmla="*/ 1321 h 1694"/>
                <a:gd name="T22" fmla="*/ 1416 w 1720"/>
                <a:gd name="T23" fmla="*/ 428 h 1694"/>
                <a:gd name="T24" fmla="*/ 1416 w 1720"/>
                <a:gd name="T25" fmla="*/ 1694 h 1694"/>
                <a:gd name="T26" fmla="*/ 1720 w 1720"/>
                <a:gd name="T27" fmla="*/ 1694 h 1694"/>
                <a:gd name="T28" fmla="*/ 1720 w 1720"/>
                <a:gd name="T29" fmla="*/ 0 h 1694"/>
                <a:gd name="T30" fmla="*/ 1265 w 1720"/>
                <a:gd name="T31"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20" h="1694">
                  <a:moveTo>
                    <a:pt x="1265" y="0"/>
                  </a:moveTo>
                  <a:lnTo>
                    <a:pt x="860" y="996"/>
                  </a:lnTo>
                  <a:lnTo>
                    <a:pt x="456" y="0"/>
                  </a:lnTo>
                  <a:lnTo>
                    <a:pt x="0" y="0"/>
                  </a:lnTo>
                  <a:lnTo>
                    <a:pt x="0" y="1694"/>
                  </a:lnTo>
                  <a:lnTo>
                    <a:pt x="303" y="1694"/>
                  </a:lnTo>
                  <a:lnTo>
                    <a:pt x="303" y="428"/>
                  </a:lnTo>
                  <a:lnTo>
                    <a:pt x="692" y="1321"/>
                  </a:lnTo>
                  <a:lnTo>
                    <a:pt x="709" y="1321"/>
                  </a:lnTo>
                  <a:lnTo>
                    <a:pt x="1012" y="1321"/>
                  </a:lnTo>
                  <a:lnTo>
                    <a:pt x="1029" y="1321"/>
                  </a:lnTo>
                  <a:lnTo>
                    <a:pt x="1416" y="428"/>
                  </a:lnTo>
                  <a:lnTo>
                    <a:pt x="1416" y="1694"/>
                  </a:lnTo>
                  <a:lnTo>
                    <a:pt x="1720" y="1694"/>
                  </a:lnTo>
                  <a:lnTo>
                    <a:pt x="1720" y="0"/>
                  </a:lnTo>
                  <a:lnTo>
                    <a:pt x="126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5" name="Freeform 12">
              <a:extLst>
                <a:ext uri="{FF2B5EF4-FFF2-40B4-BE49-F238E27FC236}">
                  <a16:creationId xmlns:a16="http://schemas.microsoft.com/office/drawing/2014/main" id="{683187A0-2E68-170D-55EF-0FA20E7A75B8}"/>
                </a:ext>
              </a:extLst>
            </p:cNvPr>
            <p:cNvSpPr>
              <a:spLocks/>
            </p:cNvSpPr>
            <p:nvPr userDrawn="1"/>
          </p:nvSpPr>
          <p:spPr bwMode="auto">
            <a:xfrm>
              <a:off x="0" y="3473"/>
              <a:ext cx="1113" cy="1694"/>
            </a:xfrm>
            <a:custGeom>
              <a:avLst/>
              <a:gdLst>
                <a:gd name="T0" fmla="*/ 0 w 1113"/>
                <a:gd name="T1" fmla="*/ 0 h 1694"/>
                <a:gd name="T2" fmla="*/ 0 w 1113"/>
                <a:gd name="T3" fmla="*/ 297 h 1694"/>
                <a:gd name="T4" fmla="*/ 397 w 1113"/>
                <a:gd name="T5" fmla="*/ 297 h 1694"/>
                <a:gd name="T6" fmla="*/ 397 w 1113"/>
                <a:gd name="T7" fmla="*/ 1397 h 1694"/>
                <a:gd name="T8" fmla="*/ 0 w 1113"/>
                <a:gd name="T9" fmla="*/ 1397 h 1694"/>
                <a:gd name="T10" fmla="*/ 0 w 1113"/>
                <a:gd name="T11" fmla="*/ 1694 h 1694"/>
                <a:gd name="T12" fmla="*/ 1113 w 1113"/>
                <a:gd name="T13" fmla="*/ 1694 h 1694"/>
                <a:gd name="T14" fmla="*/ 1113 w 1113"/>
                <a:gd name="T15" fmla="*/ 1397 h 1694"/>
                <a:gd name="T16" fmla="*/ 717 w 1113"/>
                <a:gd name="T17" fmla="*/ 1397 h 1694"/>
                <a:gd name="T18" fmla="*/ 717 w 1113"/>
                <a:gd name="T19" fmla="*/ 297 h 1694"/>
                <a:gd name="T20" fmla="*/ 1113 w 1113"/>
                <a:gd name="T21" fmla="*/ 297 h 1694"/>
                <a:gd name="T22" fmla="*/ 1113 w 1113"/>
                <a:gd name="T23" fmla="*/ 0 h 1694"/>
                <a:gd name="T24" fmla="*/ 0 w 1113"/>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13" h="1694">
                  <a:moveTo>
                    <a:pt x="0" y="0"/>
                  </a:moveTo>
                  <a:lnTo>
                    <a:pt x="0" y="297"/>
                  </a:lnTo>
                  <a:lnTo>
                    <a:pt x="397" y="297"/>
                  </a:lnTo>
                  <a:lnTo>
                    <a:pt x="397" y="1397"/>
                  </a:lnTo>
                  <a:lnTo>
                    <a:pt x="0" y="1397"/>
                  </a:lnTo>
                  <a:lnTo>
                    <a:pt x="0" y="1694"/>
                  </a:lnTo>
                  <a:lnTo>
                    <a:pt x="1113" y="1694"/>
                  </a:lnTo>
                  <a:lnTo>
                    <a:pt x="1113" y="1397"/>
                  </a:lnTo>
                  <a:lnTo>
                    <a:pt x="717" y="1397"/>
                  </a:lnTo>
                  <a:lnTo>
                    <a:pt x="717" y="297"/>
                  </a:lnTo>
                  <a:lnTo>
                    <a:pt x="1113" y="297"/>
                  </a:lnTo>
                  <a:lnTo>
                    <a:pt x="1113"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grpSp>
      <p:sp>
        <p:nvSpPr>
          <p:cNvPr id="4" name="Text Placeholder 17">
            <a:extLst>
              <a:ext uri="{FF2B5EF4-FFF2-40B4-BE49-F238E27FC236}">
                <a16:creationId xmlns:a16="http://schemas.microsoft.com/office/drawing/2014/main" id="{AE7C5DD9-4903-8E37-9C71-518439271A75}"/>
              </a:ext>
            </a:extLst>
          </p:cNvPr>
          <p:cNvSpPr>
            <a:spLocks noGrp="1"/>
          </p:cNvSpPr>
          <p:nvPr>
            <p:ph type="body" sz="quarter" idx="10"/>
          </p:nvPr>
        </p:nvSpPr>
        <p:spPr>
          <a:xfrm>
            <a:off x="330271" y="5789336"/>
            <a:ext cx="5579198" cy="740845"/>
          </a:xfrm>
        </p:spPr>
        <p:txBody>
          <a:bodyPr anchor="b"/>
          <a:lstStyle>
            <a:lvl1pPr>
              <a:defRPr sz="2200">
                <a:solidFill>
                  <a:schemeClr val="bg1"/>
                </a:solidFill>
                <a:latin typeface="Imperial Sans Text Medium" panose="020B0603020202020204" pitchFamily="34" charset="0"/>
                <a:ea typeface="Inter Medium" panose="02000503000000020004" pitchFamily="2" charset="0"/>
              </a:defRPr>
            </a:lvl1pPr>
            <a:lvl2pPr>
              <a:defRPr sz="2200">
                <a:solidFill>
                  <a:schemeClr val="accent1"/>
                </a:solidFill>
                <a:latin typeface="+mn-lt"/>
              </a:defRPr>
            </a:lvl2pPr>
            <a:lvl3pPr>
              <a:defRPr sz="2200">
                <a:solidFill>
                  <a:schemeClr val="accent1"/>
                </a:solidFill>
                <a:latin typeface="+mn-lt"/>
                <a:ea typeface="Inter Medium" panose="02000503000000020004" pitchFamily="2" charset="0"/>
              </a:defRPr>
            </a:lvl3pPr>
            <a:lvl4pPr>
              <a:defRPr sz="2200">
                <a:solidFill>
                  <a:schemeClr val="accent1"/>
                </a:solidFill>
                <a:latin typeface="+mn-lt"/>
                <a:ea typeface="Inter Medium" panose="02000503000000020004" pitchFamily="2" charset="0"/>
              </a:defRPr>
            </a:lvl4pPr>
            <a:lvl5pPr>
              <a:defRPr sz="2200">
                <a:solidFill>
                  <a:schemeClr val="accent1"/>
                </a:solidFill>
                <a:latin typeface="+mn-lt"/>
                <a:ea typeface="Inter Medium" panose="02000503000000020004" pitchFamily="2" charset="0"/>
              </a:defRPr>
            </a:lvl5pPr>
            <a:lvl6pPr marL="1714412" indent="0">
              <a:buNone/>
              <a:defRPr>
                <a:latin typeface="+mn-lt"/>
              </a:defRPr>
            </a:lvl6pPr>
          </a:lstStyle>
          <a:p>
            <a:pPr lvl="0"/>
            <a:r>
              <a:rPr lang="en-GB"/>
              <a:t>Click to edit Master text styles</a:t>
            </a:r>
          </a:p>
        </p:txBody>
      </p:sp>
    </p:spTree>
    <p:extLst>
      <p:ext uri="{BB962C8B-B14F-4D97-AF65-F5344CB8AC3E}">
        <p14:creationId xmlns:p14="http://schemas.microsoft.com/office/powerpoint/2010/main" val="6288291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ext and Content Smoke">
    <p:bg>
      <p:bgPr>
        <a:solidFill>
          <a:schemeClr val="bg2"/>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Patrick Dunne, p.dunne12@imperial.ac.um</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326232" y="327819"/>
            <a:ext cx="5583238" cy="5933281"/>
          </a:xfrm>
        </p:spPr>
        <p:txBody>
          <a:bodyPr/>
          <a:lstStyle>
            <a:lvl1pPr>
              <a:defRPr sz="1800"/>
            </a:lvl1pPr>
            <a:lvl2pPr>
              <a:defRPr sz="1800"/>
            </a:lvl2pPr>
            <a:lvl3pPr>
              <a:defRPr sz="1800"/>
            </a:lvl3pPr>
            <a:lvl4pPr>
              <a:defRPr sz="1800"/>
            </a:lvl4pPr>
            <a:lvl5pPr>
              <a:defRPr sz="18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6" name="Text Placeholder 5">
            <a:extLst>
              <a:ext uri="{FF2B5EF4-FFF2-40B4-BE49-F238E27FC236}">
                <a16:creationId xmlns:a16="http://schemas.microsoft.com/office/drawing/2014/main" id="{862146EC-D096-3118-B564-94943B4AAEC4}"/>
              </a:ext>
            </a:extLst>
          </p:cNvPr>
          <p:cNvSpPr>
            <a:spLocks noGrp="1"/>
          </p:cNvSpPr>
          <p:nvPr>
            <p:ph type="body" sz="quarter" idx="16" hasCustomPrompt="1"/>
          </p:nvPr>
        </p:nvSpPr>
        <p:spPr>
          <a:xfrm>
            <a:off x="6292057" y="6393657"/>
            <a:ext cx="2743200" cy="137319"/>
          </a:xfrm>
        </p:spPr>
        <p:txBody>
          <a:bodyPr/>
          <a:lstStyle>
            <a:lvl1pPr>
              <a:defRPr sz="850">
                <a:solidFill>
                  <a:schemeClr val="accent1"/>
                </a:solidFill>
              </a:defRPr>
            </a:lvl1pPr>
            <a:lvl2pPr>
              <a:defRPr sz="850">
                <a:solidFill>
                  <a:schemeClr val="accent1"/>
                </a:solidFill>
              </a:defRPr>
            </a:lvl2pPr>
            <a:lvl3pPr>
              <a:defRPr sz="850">
                <a:solidFill>
                  <a:schemeClr val="accent1"/>
                </a:solidFill>
              </a:defRPr>
            </a:lvl3pPr>
            <a:lvl4pPr>
              <a:defRPr sz="850">
                <a:solidFill>
                  <a:schemeClr val="accent1"/>
                </a:solidFill>
              </a:defRPr>
            </a:lvl4pPr>
            <a:lvl5pPr>
              <a:defRPr sz="850">
                <a:solidFill>
                  <a:schemeClr val="accent1"/>
                </a:solidFill>
              </a:defRPr>
            </a:lvl5pPr>
          </a:lstStyle>
          <a:p>
            <a:pPr lvl="0"/>
            <a:r>
              <a:rPr lang="en-US" dirty="0"/>
              <a:t>Image caption goes here</a:t>
            </a:r>
          </a:p>
        </p:txBody>
      </p:sp>
      <p:sp>
        <p:nvSpPr>
          <p:cNvPr id="2" name="Content Placeholder 5">
            <a:extLst>
              <a:ext uri="{FF2B5EF4-FFF2-40B4-BE49-F238E27FC236}">
                <a16:creationId xmlns:a16="http://schemas.microsoft.com/office/drawing/2014/main" id="{C8087009-76FB-8577-E442-4BA57C9BC40D}"/>
              </a:ext>
            </a:extLst>
          </p:cNvPr>
          <p:cNvSpPr>
            <a:spLocks noGrp="1"/>
          </p:cNvSpPr>
          <p:nvPr>
            <p:ph sz="quarter" idx="17" hasCustomPrompt="1"/>
          </p:nvPr>
        </p:nvSpPr>
        <p:spPr>
          <a:xfrm>
            <a:off x="6290831" y="328613"/>
            <a:ext cx="5583670" cy="5932487"/>
          </a:xfrm>
        </p:spPr>
        <p:txBody>
          <a:bodyPr/>
          <a:lstStyle>
            <a:lvl1pPr>
              <a:defRPr sz="1800"/>
            </a:lvl1pPr>
            <a:lvl2pPr>
              <a:defRPr sz="1800"/>
            </a:lvl2pPr>
            <a:lvl3pPr>
              <a:defRPr sz="1800"/>
            </a:lvl3pPr>
            <a:lvl4pPr>
              <a:defRPr sz="1800"/>
            </a:lvl4pPr>
            <a:lvl5pPr>
              <a:defRPr sz="1800"/>
            </a:lvl5pPr>
          </a:lstStyle>
          <a:p>
            <a:pPr lvl="0"/>
            <a:r>
              <a:rPr lang="en-US" dirty="0"/>
              <a:t>Click an icon to add content</a:t>
            </a:r>
          </a:p>
        </p:txBody>
      </p:sp>
    </p:spTree>
    <p:extLst>
      <p:ext uri="{BB962C8B-B14F-4D97-AF65-F5344CB8AC3E}">
        <p14:creationId xmlns:p14="http://schemas.microsoft.com/office/powerpoint/2010/main" val="364018343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ext and Content Khaki">
    <p:bg>
      <p:bgPr>
        <a:solidFill>
          <a:srgbClr val="FBF7DC"/>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Patrick Dunne, p.dunne12@imperial.ac.um</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326232" y="327819"/>
            <a:ext cx="5583238" cy="5933281"/>
          </a:xfrm>
        </p:spPr>
        <p:txBody>
          <a:bodyPr/>
          <a:lstStyle>
            <a:lvl1pPr>
              <a:defRPr sz="1800"/>
            </a:lvl1pPr>
            <a:lvl2pPr>
              <a:defRPr sz="1800"/>
            </a:lvl2pPr>
            <a:lvl3pPr>
              <a:defRPr sz="1800"/>
            </a:lvl3pPr>
            <a:lvl4pPr>
              <a:defRPr sz="1800"/>
            </a:lvl4pPr>
            <a:lvl5pPr>
              <a:defRPr sz="18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6" name="Text Placeholder 5">
            <a:extLst>
              <a:ext uri="{FF2B5EF4-FFF2-40B4-BE49-F238E27FC236}">
                <a16:creationId xmlns:a16="http://schemas.microsoft.com/office/drawing/2014/main" id="{862146EC-D096-3118-B564-94943B4AAEC4}"/>
              </a:ext>
            </a:extLst>
          </p:cNvPr>
          <p:cNvSpPr>
            <a:spLocks noGrp="1"/>
          </p:cNvSpPr>
          <p:nvPr>
            <p:ph type="body" sz="quarter" idx="16" hasCustomPrompt="1"/>
          </p:nvPr>
        </p:nvSpPr>
        <p:spPr>
          <a:xfrm>
            <a:off x="6292057" y="6393657"/>
            <a:ext cx="2743200" cy="137319"/>
          </a:xfrm>
        </p:spPr>
        <p:txBody>
          <a:bodyPr/>
          <a:lstStyle>
            <a:lvl1pPr>
              <a:defRPr sz="850">
                <a:solidFill>
                  <a:schemeClr val="accent1"/>
                </a:solidFill>
              </a:defRPr>
            </a:lvl1pPr>
            <a:lvl2pPr>
              <a:defRPr sz="850">
                <a:solidFill>
                  <a:schemeClr val="accent1"/>
                </a:solidFill>
              </a:defRPr>
            </a:lvl2pPr>
            <a:lvl3pPr>
              <a:defRPr sz="850">
                <a:solidFill>
                  <a:schemeClr val="accent1"/>
                </a:solidFill>
              </a:defRPr>
            </a:lvl3pPr>
            <a:lvl4pPr>
              <a:defRPr sz="850">
                <a:solidFill>
                  <a:schemeClr val="accent1"/>
                </a:solidFill>
              </a:defRPr>
            </a:lvl4pPr>
            <a:lvl5pPr>
              <a:defRPr sz="850">
                <a:solidFill>
                  <a:schemeClr val="accent1"/>
                </a:solidFill>
              </a:defRPr>
            </a:lvl5pPr>
          </a:lstStyle>
          <a:p>
            <a:pPr lvl="0"/>
            <a:r>
              <a:rPr lang="en-US" dirty="0"/>
              <a:t>Image caption goes here</a:t>
            </a:r>
          </a:p>
        </p:txBody>
      </p:sp>
      <p:sp>
        <p:nvSpPr>
          <p:cNvPr id="2" name="Content Placeholder 5">
            <a:extLst>
              <a:ext uri="{FF2B5EF4-FFF2-40B4-BE49-F238E27FC236}">
                <a16:creationId xmlns:a16="http://schemas.microsoft.com/office/drawing/2014/main" id="{C8087009-76FB-8577-E442-4BA57C9BC40D}"/>
              </a:ext>
            </a:extLst>
          </p:cNvPr>
          <p:cNvSpPr>
            <a:spLocks noGrp="1"/>
          </p:cNvSpPr>
          <p:nvPr>
            <p:ph sz="quarter" idx="17" hasCustomPrompt="1"/>
          </p:nvPr>
        </p:nvSpPr>
        <p:spPr>
          <a:xfrm>
            <a:off x="6290831" y="328613"/>
            <a:ext cx="5583670" cy="5932487"/>
          </a:xfrm>
        </p:spPr>
        <p:txBody>
          <a:bodyPr/>
          <a:lstStyle>
            <a:lvl1pPr>
              <a:defRPr sz="1800"/>
            </a:lvl1pPr>
            <a:lvl2pPr>
              <a:defRPr sz="1800"/>
            </a:lvl2pPr>
            <a:lvl3pPr>
              <a:defRPr sz="1800"/>
            </a:lvl3pPr>
            <a:lvl4pPr>
              <a:defRPr sz="1800"/>
            </a:lvl4pPr>
            <a:lvl5pPr>
              <a:defRPr sz="1800"/>
            </a:lvl5pPr>
          </a:lstStyle>
          <a:p>
            <a:pPr lvl="0"/>
            <a:r>
              <a:rPr lang="en-US" dirty="0"/>
              <a:t>Click an icon to add content</a:t>
            </a:r>
          </a:p>
        </p:txBody>
      </p:sp>
    </p:spTree>
    <p:extLst>
      <p:ext uri="{BB962C8B-B14F-4D97-AF65-F5344CB8AC3E}">
        <p14:creationId xmlns:p14="http://schemas.microsoft.com/office/powerpoint/2010/main" val="297450929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ontent and Tex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Patrick Dunne, p.dunne12@imperial.ac.um</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6291761" y="327819"/>
            <a:ext cx="5574008" cy="5933281"/>
          </a:xfrm>
        </p:spPr>
        <p:txBody>
          <a:bodyPr/>
          <a:lstStyle>
            <a:lvl1pPr>
              <a:defRPr sz="1800"/>
            </a:lvl1pPr>
            <a:lvl2pPr>
              <a:defRPr sz="1800"/>
            </a:lvl2pPr>
            <a:lvl3pPr>
              <a:defRPr sz="1800"/>
            </a:lvl3pPr>
            <a:lvl4pPr>
              <a:defRPr sz="1800"/>
            </a:lvl4pPr>
            <a:lvl5pPr>
              <a:defRPr sz="18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2" name="Text Placeholder 5">
            <a:extLst>
              <a:ext uri="{FF2B5EF4-FFF2-40B4-BE49-F238E27FC236}">
                <a16:creationId xmlns:a16="http://schemas.microsoft.com/office/drawing/2014/main" id="{E9D81BEA-7EB3-2BC8-30E0-0E8C91FA2361}"/>
              </a:ext>
            </a:extLst>
          </p:cNvPr>
          <p:cNvSpPr>
            <a:spLocks noGrp="1"/>
          </p:cNvSpPr>
          <p:nvPr>
            <p:ph type="body" sz="quarter" idx="16" hasCustomPrompt="1"/>
          </p:nvPr>
        </p:nvSpPr>
        <p:spPr>
          <a:xfrm>
            <a:off x="6292057" y="6393657"/>
            <a:ext cx="2743200" cy="137319"/>
          </a:xfrm>
        </p:spPr>
        <p:txBody>
          <a:bodyPr/>
          <a:lstStyle>
            <a:lvl1pPr>
              <a:defRPr sz="850">
                <a:solidFill>
                  <a:schemeClr val="accent1"/>
                </a:solidFill>
              </a:defRPr>
            </a:lvl1pPr>
            <a:lvl2pPr>
              <a:defRPr sz="850">
                <a:solidFill>
                  <a:schemeClr val="accent1"/>
                </a:solidFill>
              </a:defRPr>
            </a:lvl2pPr>
            <a:lvl3pPr>
              <a:defRPr sz="850">
                <a:solidFill>
                  <a:schemeClr val="accent1"/>
                </a:solidFill>
              </a:defRPr>
            </a:lvl3pPr>
            <a:lvl4pPr>
              <a:defRPr sz="850">
                <a:solidFill>
                  <a:schemeClr val="accent1"/>
                </a:solidFill>
              </a:defRPr>
            </a:lvl4pPr>
            <a:lvl5pPr>
              <a:defRPr sz="850">
                <a:solidFill>
                  <a:schemeClr val="accent1"/>
                </a:solidFill>
              </a:defRPr>
            </a:lvl5pPr>
          </a:lstStyle>
          <a:p>
            <a:pPr lvl="0"/>
            <a:r>
              <a:rPr lang="en-US" dirty="0"/>
              <a:t>Image caption goes here</a:t>
            </a:r>
          </a:p>
        </p:txBody>
      </p:sp>
      <p:sp>
        <p:nvSpPr>
          <p:cNvPr id="6" name="Content Placeholder 5">
            <a:extLst>
              <a:ext uri="{FF2B5EF4-FFF2-40B4-BE49-F238E27FC236}">
                <a16:creationId xmlns:a16="http://schemas.microsoft.com/office/drawing/2014/main" id="{6E09D4F2-8CDC-D853-BB4E-3D1330CD34A2}"/>
              </a:ext>
            </a:extLst>
          </p:cNvPr>
          <p:cNvSpPr>
            <a:spLocks noGrp="1"/>
          </p:cNvSpPr>
          <p:nvPr>
            <p:ph sz="quarter" idx="17" hasCustomPrompt="1"/>
          </p:nvPr>
        </p:nvSpPr>
        <p:spPr>
          <a:xfrm>
            <a:off x="326593" y="328613"/>
            <a:ext cx="5583670" cy="5932487"/>
          </a:xfrm>
        </p:spPr>
        <p:txBody>
          <a:bodyPr/>
          <a:lstStyle>
            <a:lvl1pPr>
              <a:defRPr sz="1800"/>
            </a:lvl1pPr>
            <a:lvl2pPr>
              <a:defRPr sz="1800"/>
            </a:lvl2pPr>
            <a:lvl3pPr>
              <a:defRPr sz="1800"/>
            </a:lvl3pPr>
            <a:lvl4pPr>
              <a:defRPr sz="1800"/>
            </a:lvl4pPr>
            <a:lvl5pPr>
              <a:defRPr sz="1800"/>
            </a:lvl5pPr>
          </a:lstStyle>
          <a:p>
            <a:pPr lvl="0"/>
            <a:r>
              <a:rPr lang="en-US" dirty="0"/>
              <a:t>Click an icon to add content</a:t>
            </a:r>
          </a:p>
        </p:txBody>
      </p:sp>
    </p:spTree>
    <p:extLst>
      <p:ext uri="{BB962C8B-B14F-4D97-AF65-F5344CB8AC3E}">
        <p14:creationId xmlns:p14="http://schemas.microsoft.com/office/powerpoint/2010/main" val="78587760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ontent and Text Smoke">
    <p:bg>
      <p:bgPr>
        <a:solidFill>
          <a:schemeClr val="bg2"/>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Patrick Dunne, p.dunne12@imperial.ac.um</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6291761" y="327819"/>
            <a:ext cx="5574008" cy="5933281"/>
          </a:xfrm>
        </p:spPr>
        <p:txBody>
          <a:bodyPr/>
          <a:lstStyle>
            <a:lvl1pPr>
              <a:defRPr sz="1800"/>
            </a:lvl1pPr>
            <a:lvl2pPr>
              <a:defRPr sz="1800"/>
            </a:lvl2pPr>
            <a:lvl3pPr>
              <a:defRPr sz="1800"/>
            </a:lvl3pPr>
            <a:lvl4pPr>
              <a:defRPr sz="1800"/>
            </a:lvl4pPr>
            <a:lvl5pPr>
              <a:defRPr sz="18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2" name="Text Placeholder 5">
            <a:extLst>
              <a:ext uri="{FF2B5EF4-FFF2-40B4-BE49-F238E27FC236}">
                <a16:creationId xmlns:a16="http://schemas.microsoft.com/office/drawing/2014/main" id="{E9D81BEA-7EB3-2BC8-30E0-0E8C91FA2361}"/>
              </a:ext>
            </a:extLst>
          </p:cNvPr>
          <p:cNvSpPr>
            <a:spLocks noGrp="1"/>
          </p:cNvSpPr>
          <p:nvPr>
            <p:ph type="body" sz="quarter" idx="16" hasCustomPrompt="1"/>
          </p:nvPr>
        </p:nvSpPr>
        <p:spPr>
          <a:xfrm>
            <a:off x="6292057" y="6393657"/>
            <a:ext cx="2743200" cy="137319"/>
          </a:xfrm>
        </p:spPr>
        <p:txBody>
          <a:bodyPr/>
          <a:lstStyle>
            <a:lvl1pPr>
              <a:defRPr sz="850">
                <a:solidFill>
                  <a:schemeClr val="accent1"/>
                </a:solidFill>
              </a:defRPr>
            </a:lvl1pPr>
            <a:lvl2pPr>
              <a:defRPr sz="850">
                <a:solidFill>
                  <a:schemeClr val="accent1"/>
                </a:solidFill>
              </a:defRPr>
            </a:lvl2pPr>
            <a:lvl3pPr>
              <a:defRPr sz="850">
                <a:solidFill>
                  <a:schemeClr val="accent1"/>
                </a:solidFill>
              </a:defRPr>
            </a:lvl3pPr>
            <a:lvl4pPr>
              <a:defRPr sz="850">
                <a:solidFill>
                  <a:schemeClr val="accent1"/>
                </a:solidFill>
              </a:defRPr>
            </a:lvl4pPr>
            <a:lvl5pPr>
              <a:defRPr sz="850">
                <a:solidFill>
                  <a:schemeClr val="accent1"/>
                </a:solidFill>
              </a:defRPr>
            </a:lvl5pPr>
          </a:lstStyle>
          <a:p>
            <a:pPr lvl="0"/>
            <a:r>
              <a:rPr lang="en-US" dirty="0"/>
              <a:t>Image caption goes here</a:t>
            </a:r>
          </a:p>
        </p:txBody>
      </p:sp>
      <p:sp>
        <p:nvSpPr>
          <p:cNvPr id="6" name="Content Placeholder 5">
            <a:extLst>
              <a:ext uri="{FF2B5EF4-FFF2-40B4-BE49-F238E27FC236}">
                <a16:creationId xmlns:a16="http://schemas.microsoft.com/office/drawing/2014/main" id="{6E09D4F2-8CDC-D853-BB4E-3D1330CD34A2}"/>
              </a:ext>
            </a:extLst>
          </p:cNvPr>
          <p:cNvSpPr>
            <a:spLocks noGrp="1"/>
          </p:cNvSpPr>
          <p:nvPr>
            <p:ph sz="quarter" idx="17" hasCustomPrompt="1"/>
          </p:nvPr>
        </p:nvSpPr>
        <p:spPr>
          <a:xfrm>
            <a:off x="326593" y="328613"/>
            <a:ext cx="5583670" cy="5932487"/>
          </a:xfrm>
        </p:spPr>
        <p:txBody>
          <a:bodyPr/>
          <a:lstStyle>
            <a:lvl1pPr>
              <a:defRPr sz="1800"/>
            </a:lvl1pPr>
            <a:lvl2pPr>
              <a:defRPr sz="1800"/>
            </a:lvl2pPr>
            <a:lvl3pPr>
              <a:defRPr sz="1800"/>
            </a:lvl3pPr>
            <a:lvl4pPr>
              <a:defRPr sz="1800"/>
            </a:lvl4pPr>
            <a:lvl5pPr>
              <a:defRPr sz="1800"/>
            </a:lvl5pPr>
          </a:lstStyle>
          <a:p>
            <a:pPr lvl="0"/>
            <a:r>
              <a:rPr lang="en-US" dirty="0"/>
              <a:t>Click an icon to add content</a:t>
            </a:r>
          </a:p>
        </p:txBody>
      </p:sp>
    </p:spTree>
    <p:extLst>
      <p:ext uri="{BB962C8B-B14F-4D97-AF65-F5344CB8AC3E}">
        <p14:creationId xmlns:p14="http://schemas.microsoft.com/office/powerpoint/2010/main" val="424084216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ontent and Text Khaki">
    <p:bg>
      <p:bgPr>
        <a:solidFill>
          <a:srgbClr val="FBF7DC"/>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Patrick Dunne, p.dunne12@imperial.ac.um</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6291761" y="327819"/>
            <a:ext cx="5574008" cy="5933281"/>
          </a:xfrm>
        </p:spPr>
        <p:txBody>
          <a:bodyPr/>
          <a:lstStyle>
            <a:lvl1pPr>
              <a:defRPr sz="1800"/>
            </a:lvl1pPr>
            <a:lvl2pPr>
              <a:defRPr sz="1800"/>
            </a:lvl2pPr>
            <a:lvl3pPr>
              <a:defRPr sz="1800"/>
            </a:lvl3pPr>
            <a:lvl4pPr>
              <a:defRPr sz="1800"/>
            </a:lvl4pPr>
            <a:lvl5pPr>
              <a:defRPr sz="18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2" name="Text Placeholder 5">
            <a:extLst>
              <a:ext uri="{FF2B5EF4-FFF2-40B4-BE49-F238E27FC236}">
                <a16:creationId xmlns:a16="http://schemas.microsoft.com/office/drawing/2014/main" id="{E9D81BEA-7EB3-2BC8-30E0-0E8C91FA2361}"/>
              </a:ext>
            </a:extLst>
          </p:cNvPr>
          <p:cNvSpPr>
            <a:spLocks noGrp="1"/>
          </p:cNvSpPr>
          <p:nvPr>
            <p:ph type="body" sz="quarter" idx="16" hasCustomPrompt="1"/>
          </p:nvPr>
        </p:nvSpPr>
        <p:spPr>
          <a:xfrm>
            <a:off x="6292057" y="6393657"/>
            <a:ext cx="2743200" cy="137319"/>
          </a:xfrm>
        </p:spPr>
        <p:txBody>
          <a:bodyPr/>
          <a:lstStyle>
            <a:lvl1pPr>
              <a:defRPr sz="850">
                <a:solidFill>
                  <a:schemeClr val="accent1"/>
                </a:solidFill>
              </a:defRPr>
            </a:lvl1pPr>
            <a:lvl2pPr>
              <a:defRPr sz="850">
                <a:solidFill>
                  <a:schemeClr val="accent1"/>
                </a:solidFill>
              </a:defRPr>
            </a:lvl2pPr>
            <a:lvl3pPr>
              <a:defRPr sz="850">
                <a:solidFill>
                  <a:schemeClr val="accent1"/>
                </a:solidFill>
              </a:defRPr>
            </a:lvl3pPr>
            <a:lvl4pPr>
              <a:defRPr sz="850">
                <a:solidFill>
                  <a:schemeClr val="accent1"/>
                </a:solidFill>
              </a:defRPr>
            </a:lvl4pPr>
            <a:lvl5pPr>
              <a:defRPr sz="850">
                <a:solidFill>
                  <a:schemeClr val="accent1"/>
                </a:solidFill>
              </a:defRPr>
            </a:lvl5pPr>
          </a:lstStyle>
          <a:p>
            <a:pPr lvl="0"/>
            <a:r>
              <a:rPr lang="en-US" dirty="0"/>
              <a:t>Image caption goes here</a:t>
            </a:r>
          </a:p>
        </p:txBody>
      </p:sp>
      <p:sp>
        <p:nvSpPr>
          <p:cNvPr id="6" name="Content Placeholder 5">
            <a:extLst>
              <a:ext uri="{FF2B5EF4-FFF2-40B4-BE49-F238E27FC236}">
                <a16:creationId xmlns:a16="http://schemas.microsoft.com/office/drawing/2014/main" id="{6E09D4F2-8CDC-D853-BB4E-3D1330CD34A2}"/>
              </a:ext>
            </a:extLst>
          </p:cNvPr>
          <p:cNvSpPr>
            <a:spLocks noGrp="1"/>
          </p:cNvSpPr>
          <p:nvPr>
            <p:ph sz="quarter" idx="17" hasCustomPrompt="1"/>
          </p:nvPr>
        </p:nvSpPr>
        <p:spPr>
          <a:xfrm>
            <a:off x="326593" y="328613"/>
            <a:ext cx="5583670" cy="5932487"/>
          </a:xfrm>
        </p:spPr>
        <p:txBody>
          <a:bodyPr/>
          <a:lstStyle>
            <a:lvl1pPr>
              <a:defRPr sz="1800"/>
            </a:lvl1pPr>
            <a:lvl2pPr>
              <a:defRPr sz="1800"/>
            </a:lvl2pPr>
            <a:lvl3pPr>
              <a:defRPr sz="1800"/>
            </a:lvl3pPr>
            <a:lvl4pPr>
              <a:defRPr sz="1800"/>
            </a:lvl4pPr>
            <a:lvl5pPr>
              <a:defRPr sz="1800"/>
            </a:lvl5pPr>
          </a:lstStyle>
          <a:p>
            <a:pPr lvl="0"/>
            <a:r>
              <a:rPr lang="en-US" dirty="0"/>
              <a:t>Click an icon to add content</a:t>
            </a:r>
          </a:p>
        </p:txBody>
      </p:sp>
    </p:spTree>
    <p:extLst>
      <p:ext uri="{BB962C8B-B14F-4D97-AF65-F5344CB8AC3E}">
        <p14:creationId xmlns:p14="http://schemas.microsoft.com/office/powerpoint/2010/main" val="378277818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Large Image">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35956E3-49F4-0F54-ECD1-833CCCC18321}"/>
              </a:ext>
            </a:extLst>
          </p:cNvPr>
          <p:cNvSpPr>
            <a:spLocks noGrp="1"/>
          </p:cNvSpPr>
          <p:nvPr>
            <p:ph type="dt" sz="half" idx="10"/>
          </p:nvPr>
        </p:nvSpPr>
        <p:spPr/>
        <p:txBody>
          <a:bodyPr/>
          <a:lstStyle/>
          <a:p>
            <a:endParaRPr lang="en-GB"/>
          </a:p>
        </p:txBody>
      </p:sp>
      <p:sp>
        <p:nvSpPr>
          <p:cNvPr id="4" name="Footer Placeholder 3">
            <a:extLst>
              <a:ext uri="{FF2B5EF4-FFF2-40B4-BE49-F238E27FC236}">
                <a16:creationId xmlns:a16="http://schemas.microsoft.com/office/drawing/2014/main" id="{BB47AF09-A289-B391-8698-2A6786771E1C}"/>
              </a:ext>
            </a:extLst>
          </p:cNvPr>
          <p:cNvSpPr>
            <a:spLocks noGrp="1"/>
          </p:cNvSpPr>
          <p:nvPr>
            <p:ph type="ftr" sz="quarter" idx="11"/>
          </p:nvPr>
        </p:nvSpPr>
        <p:spPr/>
        <p:txBody>
          <a:bodyPr/>
          <a:lstStyle/>
          <a:p>
            <a:r>
              <a:rPr lang="en-GB"/>
              <a:t>Patrick Dunne, p.dunne12@imperial.ac.um</a:t>
            </a:r>
            <a:endParaRPr lang="en-GB" dirty="0"/>
          </a:p>
        </p:txBody>
      </p:sp>
      <p:sp>
        <p:nvSpPr>
          <p:cNvPr id="5" name="Slide Number Placeholder 4">
            <a:extLst>
              <a:ext uri="{FF2B5EF4-FFF2-40B4-BE49-F238E27FC236}">
                <a16:creationId xmlns:a16="http://schemas.microsoft.com/office/drawing/2014/main" id="{A5D67CF9-6C56-BF00-C251-8AA14203B1E9}"/>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Picture Placeholder 6">
            <a:extLst>
              <a:ext uri="{FF2B5EF4-FFF2-40B4-BE49-F238E27FC236}">
                <a16:creationId xmlns:a16="http://schemas.microsoft.com/office/drawing/2014/main" id="{2754C307-7FD2-615A-261A-9396C9B3C626}"/>
              </a:ext>
            </a:extLst>
          </p:cNvPr>
          <p:cNvSpPr>
            <a:spLocks noGrp="1"/>
          </p:cNvSpPr>
          <p:nvPr>
            <p:ph type="pic" sz="quarter" idx="13"/>
          </p:nvPr>
        </p:nvSpPr>
        <p:spPr>
          <a:xfrm>
            <a:off x="326232" y="327819"/>
            <a:ext cx="11541025" cy="5933281"/>
          </a:xfrm>
          <a:solidFill>
            <a:schemeClr val="bg1">
              <a:lumMod val="85000"/>
            </a:schemeClr>
          </a:solidFill>
        </p:spPr>
        <p:txBody>
          <a:bodyPr/>
          <a:lstStyle/>
          <a:p>
            <a:r>
              <a:rPr lang="en-GB"/>
              <a:t>Click icon to add picture</a:t>
            </a:r>
            <a:endParaRPr lang="en-US"/>
          </a:p>
        </p:txBody>
      </p:sp>
      <p:sp>
        <p:nvSpPr>
          <p:cNvPr id="2" name="Text Placeholder 5">
            <a:extLst>
              <a:ext uri="{FF2B5EF4-FFF2-40B4-BE49-F238E27FC236}">
                <a16:creationId xmlns:a16="http://schemas.microsoft.com/office/drawing/2014/main" id="{194B053A-20C0-FAD5-8DBE-F33035C94A95}"/>
              </a:ext>
            </a:extLst>
          </p:cNvPr>
          <p:cNvSpPr>
            <a:spLocks noGrp="1"/>
          </p:cNvSpPr>
          <p:nvPr>
            <p:ph type="body" sz="quarter" idx="16" hasCustomPrompt="1"/>
          </p:nvPr>
        </p:nvSpPr>
        <p:spPr>
          <a:xfrm>
            <a:off x="6292057" y="6393657"/>
            <a:ext cx="2743200" cy="137319"/>
          </a:xfrm>
        </p:spPr>
        <p:txBody>
          <a:bodyPr/>
          <a:lstStyle>
            <a:lvl1pPr>
              <a:defRPr sz="850">
                <a:solidFill>
                  <a:schemeClr val="accent1"/>
                </a:solidFill>
              </a:defRPr>
            </a:lvl1pPr>
            <a:lvl2pPr>
              <a:defRPr sz="850">
                <a:solidFill>
                  <a:schemeClr val="accent1"/>
                </a:solidFill>
              </a:defRPr>
            </a:lvl2pPr>
            <a:lvl3pPr>
              <a:defRPr sz="850">
                <a:solidFill>
                  <a:schemeClr val="accent1"/>
                </a:solidFill>
              </a:defRPr>
            </a:lvl3pPr>
            <a:lvl4pPr>
              <a:defRPr sz="850">
                <a:solidFill>
                  <a:schemeClr val="accent1"/>
                </a:solidFill>
              </a:defRPr>
            </a:lvl4pPr>
            <a:lvl5pPr>
              <a:defRPr sz="850">
                <a:solidFill>
                  <a:schemeClr val="accent1"/>
                </a:solidFill>
              </a:defRPr>
            </a:lvl5pPr>
          </a:lstStyle>
          <a:p>
            <a:pPr lvl="0"/>
            <a:r>
              <a:rPr lang="en-US" dirty="0"/>
              <a:t>Image caption goes here</a:t>
            </a:r>
          </a:p>
        </p:txBody>
      </p:sp>
    </p:spTree>
    <p:extLst>
      <p:ext uri="{BB962C8B-B14F-4D97-AF65-F5344CB8AC3E}">
        <p14:creationId xmlns:p14="http://schemas.microsoft.com/office/powerpoint/2010/main" val="330675283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Large Image Smoke">
    <p:bg>
      <p:bgPr>
        <a:solidFill>
          <a:schemeClr val="bg2"/>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35956E3-49F4-0F54-ECD1-833CCCC18321}"/>
              </a:ext>
            </a:extLst>
          </p:cNvPr>
          <p:cNvSpPr>
            <a:spLocks noGrp="1"/>
          </p:cNvSpPr>
          <p:nvPr>
            <p:ph type="dt" sz="half" idx="10"/>
          </p:nvPr>
        </p:nvSpPr>
        <p:spPr/>
        <p:txBody>
          <a:bodyPr/>
          <a:lstStyle/>
          <a:p>
            <a:endParaRPr lang="en-GB"/>
          </a:p>
        </p:txBody>
      </p:sp>
      <p:sp>
        <p:nvSpPr>
          <p:cNvPr id="4" name="Footer Placeholder 3">
            <a:extLst>
              <a:ext uri="{FF2B5EF4-FFF2-40B4-BE49-F238E27FC236}">
                <a16:creationId xmlns:a16="http://schemas.microsoft.com/office/drawing/2014/main" id="{BB47AF09-A289-B391-8698-2A6786771E1C}"/>
              </a:ext>
            </a:extLst>
          </p:cNvPr>
          <p:cNvSpPr>
            <a:spLocks noGrp="1"/>
          </p:cNvSpPr>
          <p:nvPr>
            <p:ph type="ftr" sz="quarter" idx="11"/>
          </p:nvPr>
        </p:nvSpPr>
        <p:spPr/>
        <p:txBody>
          <a:bodyPr/>
          <a:lstStyle/>
          <a:p>
            <a:r>
              <a:rPr lang="en-GB"/>
              <a:t>Patrick Dunne, p.dunne12@imperial.ac.um</a:t>
            </a:r>
            <a:endParaRPr lang="en-GB" dirty="0"/>
          </a:p>
        </p:txBody>
      </p:sp>
      <p:sp>
        <p:nvSpPr>
          <p:cNvPr id="5" name="Slide Number Placeholder 4">
            <a:extLst>
              <a:ext uri="{FF2B5EF4-FFF2-40B4-BE49-F238E27FC236}">
                <a16:creationId xmlns:a16="http://schemas.microsoft.com/office/drawing/2014/main" id="{A5D67CF9-6C56-BF00-C251-8AA14203B1E9}"/>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Picture Placeholder 6">
            <a:extLst>
              <a:ext uri="{FF2B5EF4-FFF2-40B4-BE49-F238E27FC236}">
                <a16:creationId xmlns:a16="http://schemas.microsoft.com/office/drawing/2014/main" id="{2754C307-7FD2-615A-261A-9396C9B3C626}"/>
              </a:ext>
            </a:extLst>
          </p:cNvPr>
          <p:cNvSpPr>
            <a:spLocks noGrp="1"/>
          </p:cNvSpPr>
          <p:nvPr>
            <p:ph type="pic" sz="quarter" idx="13"/>
          </p:nvPr>
        </p:nvSpPr>
        <p:spPr>
          <a:xfrm>
            <a:off x="326232" y="327819"/>
            <a:ext cx="11541025" cy="5933281"/>
          </a:xfrm>
          <a:solidFill>
            <a:schemeClr val="bg1">
              <a:lumMod val="85000"/>
            </a:schemeClr>
          </a:solidFill>
        </p:spPr>
        <p:txBody>
          <a:bodyPr/>
          <a:lstStyle/>
          <a:p>
            <a:r>
              <a:rPr lang="en-GB"/>
              <a:t>Click icon to add picture</a:t>
            </a:r>
            <a:endParaRPr lang="en-US"/>
          </a:p>
        </p:txBody>
      </p:sp>
      <p:sp>
        <p:nvSpPr>
          <p:cNvPr id="2" name="Text Placeholder 5">
            <a:extLst>
              <a:ext uri="{FF2B5EF4-FFF2-40B4-BE49-F238E27FC236}">
                <a16:creationId xmlns:a16="http://schemas.microsoft.com/office/drawing/2014/main" id="{194B053A-20C0-FAD5-8DBE-F33035C94A95}"/>
              </a:ext>
            </a:extLst>
          </p:cNvPr>
          <p:cNvSpPr>
            <a:spLocks noGrp="1"/>
          </p:cNvSpPr>
          <p:nvPr>
            <p:ph type="body" sz="quarter" idx="16" hasCustomPrompt="1"/>
          </p:nvPr>
        </p:nvSpPr>
        <p:spPr>
          <a:xfrm>
            <a:off x="6292057" y="6393657"/>
            <a:ext cx="2743200" cy="137319"/>
          </a:xfrm>
        </p:spPr>
        <p:txBody>
          <a:bodyPr/>
          <a:lstStyle>
            <a:lvl1pPr>
              <a:defRPr sz="850">
                <a:solidFill>
                  <a:schemeClr val="accent1"/>
                </a:solidFill>
              </a:defRPr>
            </a:lvl1pPr>
            <a:lvl2pPr>
              <a:defRPr sz="850">
                <a:solidFill>
                  <a:schemeClr val="accent1"/>
                </a:solidFill>
              </a:defRPr>
            </a:lvl2pPr>
            <a:lvl3pPr>
              <a:defRPr sz="850">
                <a:solidFill>
                  <a:schemeClr val="accent1"/>
                </a:solidFill>
              </a:defRPr>
            </a:lvl3pPr>
            <a:lvl4pPr>
              <a:defRPr sz="850">
                <a:solidFill>
                  <a:schemeClr val="accent1"/>
                </a:solidFill>
              </a:defRPr>
            </a:lvl4pPr>
            <a:lvl5pPr>
              <a:defRPr sz="850">
                <a:solidFill>
                  <a:schemeClr val="accent1"/>
                </a:solidFill>
              </a:defRPr>
            </a:lvl5pPr>
          </a:lstStyle>
          <a:p>
            <a:pPr lvl="0"/>
            <a:r>
              <a:rPr lang="en-US" dirty="0"/>
              <a:t>Image caption goes here</a:t>
            </a:r>
          </a:p>
        </p:txBody>
      </p:sp>
    </p:spTree>
    <p:extLst>
      <p:ext uri="{BB962C8B-B14F-4D97-AF65-F5344CB8AC3E}">
        <p14:creationId xmlns:p14="http://schemas.microsoft.com/office/powerpoint/2010/main" val="31159915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Large Image Khaki">
    <p:bg>
      <p:bgPr>
        <a:solidFill>
          <a:srgbClr val="FBF7DC"/>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35956E3-49F4-0F54-ECD1-833CCCC18321}"/>
              </a:ext>
            </a:extLst>
          </p:cNvPr>
          <p:cNvSpPr>
            <a:spLocks noGrp="1"/>
          </p:cNvSpPr>
          <p:nvPr>
            <p:ph type="dt" sz="half" idx="10"/>
          </p:nvPr>
        </p:nvSpPr>
        <p:spPr/>
        <p:txBody>
          <a:bodyPr/>
          <a:lstStyle/>
          <a:p>
            <a:endParaRPr lang="en-GB"/>
          </a:p>
        </p:txBody>
      </p:sp>
      <p:sp>
        <p:nvSpPr>
          <p:cNvPr id="4" name="Footer Placeholder 3">
            <a:extLst>
              <a:ext uri="{FF2B5EF4-FFF2-40B4-BE49-F238E27FC236}">
                <a16:creationId xmlns:a16="http://schemas.microsoft.com/office/drawing/2014/main" id="{BB47AF09-A289-B391-8698-2A6786771E1C}"/>
              </a:ext>
            </a:extLst>
          </p:cNvPr>
          <p:cNvSpPr>
            <a:spLocks noGrp="1"/>
          </p:cNvSpPr>
          <p:nvPr>
            <p:ph type="ftr" sz="quarter" idx="11"/>
          </p:nvPr>
        </p:nvSpPr>
        <p:spPr/>
        <p:txBody>
          <a:bodyPr/>
          <a:lstStyle/>
          <a:p>
            <a:r>
              <a:rPr lang="en-GB"/>
              <a:t>Patrick Dunne, p.dunne12@imperial.ac.um</a:t>
            </a:r>
            <a:endParaRPr lang="en-GB" dirty="0"/>
          </a:p>
        </p:txBody>
      </p:sp>
      <p:sp>
        <p:nvSpPr>
          <p:cNvPr id="5" name="Slide Number Placeholder 4">
            <a:extLst>
              <a:ext uri="{FF2B5EF4-FFF2-40B4-BE49-F238E27FC236}">
                <a16:creationId xmlns:a16="http://schemas.microsoft.com/office/drawing/2014/main" id="{A5D67CF9-6C56-BF00-C251-8AA14203B1E9}"/>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Picture Placeholder 6">
            <a:extLst>
              <a:ext uri="{FF2B5EF4-FFF2-40B4-BE49-F238E27FC236}">
                <a16:creationId xmlns:a16="http://schemas.microsoft.com/office/drawing/2014/main" id="{2754C307-7FD2-615A-261A-9396C9B3C626}"/>
              </a:ext>
            </a:extLst>
          </p:cNvPr>
          <p:cNvSpPr>
            <a:spLocks noGrp="1"/>
          </p:cNvSpPr>
          <p:nvPr>
            <p:ph type="pic" sz="quarter" idx="13"/>
          </p:nvPr>
        </p:nvSpPr>
        <p:spPr>
          <a:xfrm>
            <a:off x="326232" y="327819"/>
            <a:ext cx="11541025" cy="5933281"/>
          </a:xfrm>
          <a:solidFill>
            <a:schemeClr val="bg1">
              <a:lumMod val="85000"/>
            </a:schemeClr>
          </a:solidFill>
        </p:spPr>
        <p:txBody>
          <a:bodyPr/>
          <a:lstStyle/>
          <a:p>
            <a:r>
              <a:rPr lang="en-GB"/>
              <a:t>Click icon to add picture</a:t>
            </a:r>
            <a:endParaRPr lang="en-US"/>
          </a:p>
        </p:txBody>
      </p:sp>
      <p:sp>
        <p:nvSpPr>
          <p:cNvPr id="2" name="Text Placeholder 5">
            <a:extLst>
              <a:ext uri="{FF2B5EF4-FFF2-40B4-BE49-F238E27FC236}">
                <a16:creationId xmlns:a16="http://schemas.microsoft.com/office/drawing/2014/main" id="{194B053A-20C0-FAD5-8DBE-F33035C94A95}"/>
              </a:ext>
            </a:extLst>
          </p:cNvPr>
          <p:cNvSpPr>
            <a:spLocks noGrp="1"/>
          </p:cNvSpPr>
          <p:nvPr>
            <p:ph type="body" sz="quarter" idx="16" hasCustomPrompt="1"/>
          </p:nvPr>
        </p:nvSpPr>
        <p:spPr>
          <a:xfrm>
            <a:off x="6292057" y="6393657"/>
            <a:ext cx="2743200" cy="137319"/>
          </a:xfrm>
        </p:spPr>
        <p:txBody>
          <a:bodyPr/>
          <a:lstStyle>
            <a:lvl1pPr>
              <a:defRPr sz="850">
                <a:solidFill>
                  <a:schemeClr val="accent1"/>
                </a:solidFill>
              </a:defRPr>
            </a:lvl1pPr>
            <a:lvl2pPr>
              <a:defRPr sz="850">
                <a:solidFill>
                  <a:schemeClr val="accent1"/>
                </a:solidFill>
              </a:defRPr>
            </a:lvl2pPr>
            <a:lvl3pPr>
              <a:defRPr sz="850">
                <a:solidFill>
                  <a:schemeClr val="accent1"/>
                </a:solidFill>
              </a:defRPr>
            </a:lvl3pPr>
            <a:lvl4pPr>
              <a:defRPr sz="850">
                <a:solidFill>
                  <a:schemeClr val="accent1"/>
                </a:solidFill>
              </a:defRPr>
            </a:lvl4pPr>
            <a:lvl5pPr>
              <a:defRPr sz="850">
                <a:solidFill>
                  <a:schemeClr val="accent1"/>
                </a:solidFill>
              </a:defRPr>
            </a:lvl5pPr>
          </a:lstStyle>
          <a:p>
            <a:pPr lvl="0"/>
            <a:r>
              <a:rPr lang="en-US" dirty="0"/>
              <a:t>Image caption goes here</a:t>
            </a:r>
          </a:p>
        </p:txBody>
      </p:sp>
    </p:spTree>
    <p:extLst>
      <p:ext uri="{BB962C8B-B14F-4D97-AF65-F5344CB8AC3E}">
        <p14:creationId xmlns:p14="http://schemas.microsoft.com/office/powerpoint/2010/main" val="285968501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Full Bleed Image">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2754C307-7FD2-615A-261A-9396C9B3C626}"/>
              </a:ext>
            </a:extLst>
          </p:cNvPr>
          <p:cNvSpPr>
            <a:spLocks noGrp="1"/>
          </p:cNvSpPr>
          <p:nvPr>
            <p:ph type="pic" sz="quarter" idx="13"/>
          </p:nvPr>
        </p:nvSpPr>
        <p:spPr>
          <a:xfrm>
            <a:off x="1" y="3"/>
            <a:ext cx="12193489" cy="6857999"/>
          </a:xfrm>
          <a:solidFill>
            <a:schemeClr val="bg1">
              <a:lumMod val="85000"/>
            </a:schemeClr>
          </a:solidFill>
        </p:spPr>
        <p:txBody>
          <a:bodyPr/>
          <a:lstStyle/>
          <a:p>
            <a:r>
              <a:rPr lang="en-GB"/>
              <a:t>Click icon to add picture</a:t>
            </a:r>
            <a:endParaRPr lang="en-US"/>
          </a:p>
        </p:txBody>
      </p:sp>
    </p:spTree>
    <p:extLst>
      <p:ext uri="{BB962C8B-B14F-4D97-AF65-F5344CB8AC3E}">
        <p14:creationId xmlns:p14="http://schemas.microsoft.com/office/powerpoint/2010/main" val="296043340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End Slide">
    <p:bg>
      <p:bgPr>
        <a:solidFill>
          <a:schemeClr val="bg1"/>
        </a:solidFill>
        <a:effectLst/>
      </p:bgPr>
    </p:bg>
    <p:spTree>
      <p:nvGrpSpPr>
        <p:cNvPr id="1" name=""/>
        <p:cNvGrpSpPr/>
        <p:nvPr/>
      </p:nvGrpSpPr>
      <p:grpSpPr>
        <a:xfrm>
          <a:off x="0" y="0"/>
          <a:ext cx="0" cy="0"/>
          <a:chOff x="0" y="0"/>
          <a:chExt cx="0" cy="0"/>
        </a:xfrm>
      </p:grpSpPr>
      <p:grpSp>
        <p:nvGrpSpPr>
          <p:cNvPr id="2" name="Group 4">
            <a:extLst>
              <a:ext uri="{FF2B5EF4-FFF2-40B4-BE49-F238E27FC236}">
                <a16:creationId xmlns:a16="http://schemas.microsoft.com/office/drawing/2014/main" id="{98C9DEC1-150C-501B-2DF1-6E2CB499B668}"/>
              </a:ext>
            </a:extLst>
          </p:cNvPr>
          <p:cNvGrpSpPr>
            <a:grpSpLocks noChangeAspect="1"/>
          </p:cNvGrpSpPr>
          <p:nvPr userDrawn="1"/>
        </p:nvGrpSpPr>
        <p:grpSpPr bwMode="auto">
          <a:xfrm>
            <a:off x="330271" y="327819"/>
            <a:ext cx="11536292" cy="1272297"/>
            <a:chOff x="0" y="3473"/>
            <a:chExt cx="15360" cy="1694"/>
          </a:xfrm>
          <a:solidFill>
            <a:schemeClr val="accent1"/>
          </a:solidFill>
        </p:grpSpPr>
        <p:sp>
          <p:nvSpPr>
            <p:cNvPr id="3" name="Freeform 5">
              <a:extLst>
                <a:ext uri="{FF2B5EF4-FFF2-40B4-BE49-F238E27FC236}">
                  <a16:creationId xmlns:a16="http://schemas.microsoft.com/office/drawing/2014/main" id="{E39A89AD-BEB6-79FD-8F05-4DF88E68FEE2}"/>
                </a:ext>
              </a:extLst>
            </p:cNvPr>
            <p:cNvSpPr>
              <a:spLocks/>
            </p:cNvSpPr>
            <p:nvPr userDrawn="1"/>
          </p:nvSpPr>
          <p:spPr bwMode="auto">
            <a:xfrm>
              <a:off x="14261" y="3473"/>
              <a:ext cx="1099" cy="1694"/>
            </a:xfrm>
            <a:custGeom>
              <a:avLst/>
              <a:gdLst>
                <a:gd name="T0" fmla="*/ 0 w 1099"/>
                <a:gd name="T1" fmla="*/ 0 h 1694"/>
                <a:gd name="T2" fmla="*/ 0 w 1099"/>
                <a:gd name="T3" fmla="*/ 1694 h 1694"/>
                <a:gd name="T4" fmla="*/ 1099 w 1099"/>
                <a:gd name="T5" fmla="*/ 1694 h 1694"/>
                <a:gd name="T6" fmla="*/ 1099 w 1099"/>
                <a:gd name="T7" fmla="*/ 1397 h 1694"/>
                <a:gd name="T8" fmla="*/ 319 w 1099"/>
                <a:gd name="T9" fmla="*/ 1397 h 1694"/>
                <a:gd name="T10" fmla="*/ 319 w 1099"/>
                <a:gd name="T11" fmla="*/ 0 h 1694"/>
                <a:gd name="T12" fmla="*/ 0 w 1099"/>
                <a:gd name="T13" fmla="*/ 0 h 1694"/>
              </a:gdLst>
              <a:ahLst/>
              <a:cxnLst>
                <a:cxn ang="0">
                  <a:pos x="T0" y="T1"/>
                </a:cxn>
                <a:cxn ang="0">
                  <a:pos x="T2" y="T3"/>
                </a:cxn>
                <a:cxn ang="0">
                  <a:pos x="T4" y="T5"/>
                </a:cxn>
                <a:cxn ang="0">
                  <a:pos x="T6" y="T7"/>
                </a:cxn>
                <a:cxn ang="0">
                  <a:pos x="T8" y="T9"/>
                </a:cxn>
                <a:cxn ang="0">
                  <a:pos x="T10" y="T11"/>
                </a:cxn>
                <a:cxn ang="0">
                  <a:pos x="T12" y="T13"/>
                </a:cxn>
              </a:cxnLst>
              <a:rect l="0" t="0" r="r" b="b"/>
              <a:pathLst>
                <a:path w="1099" h="1694">
                  <a:moveTo>
                    <a:pt x="0" y="0"/>
                  </a:moveTo>
                  <a:lnTo>
                    <a:pt x="0" y="1694"/>
                  </a:lnTo>
                  <a:lnTo>
                    <a:pt x="1099" y="1694"/>
                  </a:lnTo>
                  <a:lnTo>
                    <a:pt x="1099" y="1397"/>
                  </a:lnTo>
                  <a:lnTo>
                    <a:pt x="319" y="1397"/>
                  </a:lnTo>
                  <a:lnTo>
                    <a:pt x="319"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4" name="Freeform 6">
              <a:extLst>
                <a:ext uri="{FF2B5EF4-FFF2-40B4-BE49-F238E27FC236}">
                  <a16:creationId xmlns:a16="http://schemas.microsoft.com/office/drawing/2014/main" id="{733ED1C0-423D-3BA1-7D76-5AD063DB4966}"/>
                </a:ext>
              </a:extLst>
            </p:cNvPr>
            <p:cNvSpPr>
              <a:spLocks noEditPoints="1"/>
            </p:cNvSpPr>
            <p:nvPr userDrawn="1"/>
          </p:nvSpPr>
          <p:spPr bwMode="auto">
            <a:xfrm>
              <a:off x="12002" y="3473"/>
              <a:ext cx="1535" cy="1694"/>
            </a:xfrm>
            <a:custGeom>
              <a:avLst/>
              <a:gdLst>
                <a:gd name="T0" fmla="*/ 556 w 1535"/>
                <a:gd name="T1" fmla="*/ 0 h 1694"/>
                <a:gd name="T2" fmla="*/ 0 w 1535"/>
                <a:gd name="T3" fmla="*/ 1694 h 1694"/>
                <a:gd name="T4" fmla="*/ 337 w 1535"/>
                <a:gd name="T5" fmla="*/ 1694 h 1694"/>
                <a:gd name="T6" fmla="*/ 453 w 1535"/>
                <a:gd name="T7" fmla="*/ 1321 h 1694"/>
                <a:gd name="T8" fmla="*/ 1083 w 1535"/>
                <a:gd name="T9" fmla="*/ 1321 h 1694"/>
                <a:gd name="T10" fmla="*/ 1197 w 1535"/>
                <a:gd name="T11" fmla="*/ 1694 h 1694"/>
                <a:gd name="T12" fmla="*/ 1535 w 1535"/>
                <a:gd name="T13" fmla="*/ 1694 h 1694"/>
                <a:gd name="T14" fmla="*/ 978 w 1535"/>
                <a:gd name="T15" fmla="*/ 0 h 1694"/>
                <a:gd name="T16" fmla="*/ 556 w 1535"/>
                <a:gd name="T17" fmla="*/ 0 h 1694"/>
                <a:gd name="T18" fmla="*/ 768 w 1535"/>
                <a:gd name="T19" fmla="*/ 301 h 1694"/>
                <a:gd name="T20" fmla="*/ 998 w 1535"/>
                <a:gd name="T21" fmla="*/ 1048 h 1694"/>
                <a:gd name="T22" fmla="*/ 536 w 1535"/>
                <a:gd name="T23" fmla="*/ 1048 h 1694"/>
                <a:gd name="T24" fmla="*/ 768 w 1535"/>
                <a:gd name="T25" fmla="*/ 301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35" h="1694">
                  <a:moveTo>
                    <a:pt x="556" y="0"/>
                  </a:moveTo>
                  <a:lnTo>
                    <a:pt x="0" y="1694"/>
                  </a:lnTo>
                  <a:lnTo>
                    <a:pt x="337" y="1694"/>
                  </a:lnTo>
                  <a:lnTo>
                    <a:pt x="453" y="1321"/>
                  </a:lnTo>
                  <a:lnTo>
                    <a:pt x="1083" y="1321"/>
                  </a:lnTo>
                  <a:lnTo>
                    <a:pt x="1197" y="1694"/>
                  </a:lnTo>
                  <a:lnTo>
                    <a:pt x="1535" y="1694"/>
                  </a:lnTo>
                  <a:lnTo>
                    <a:pt x="978" y="0"/>
                  </a:lnTo>
                  <a:lnTo>
                    <a:pt x="556" y="0"/>
                  </a:lnTo>
                  <a:close/>
                  <a:moveTo>
                    <a:pt x="768" y="301"/>
                  </a:moveTo>
                  <a:lnTo>
                    <a:pt x="998" y="1048"/>
                  </a:lnTo>
                  <a:lnTo>
                    <a:pt x="536" y="1048"/>
                  </a:lnTo>
                  <a:lnTo>
                    <a:pt x="768" y="3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5" name="Freeform 7">
              <a:extLst>
                <a:ext uri="{FF2B5EF4-FFF2-40B4-BE49-F238E27FC236}">
                  <a16:creationId xmlns:a16="http://schemas.microsoft.com/office/drawing/2014/main" id="{24321CB6-88B2-41D3-45AD-465FCCF9FFB4}"/>
                </a:ext>
              </a:extLst>
            </p:cNvPr>
            <p:cNvSpPr>
              <a:spLocks/>
            </p:cNvSpPr>
            <p:nvPr userDrawn="1"/>
          </p:nvSpPr>
          <p:spPr bwMode="auto">
            <a:xfrm>
              <a:off x="10250" y="3473"/>
              <a:ext cx="1113" cy="1694"/>
            </a:xfrm>
            <a:custGeom>
              <a:avLst/>
              <a:gdLst>
                <a:gd name="T0" fmla="*/ 0 w 1113"/>
                <a:gd name="T1" fmla="*/ 0 h 1694"/>
                <a:gd name="T2" fmla="*/ 0 w 1113"/>
                <a:gd name="T3" fmla="*/ 297 h 1694"/>
                <a:gd name="T4" fmla="*/ 396 w 1113"/>
                <a:gd name="T5" fmla="*/ 297 h 1694"/>
                <a:gd name="T6" fmla="*/ 396 w 1113"/>
                <a:gd name="T7" fmla="*/ 1397 h 1694"/>
                <a:gd name="T8" fmla="*/ 0 w 1113"/>
                <a:gd name="T9" fmla="*/ 1397 h 1694"/>
                <a:gd name="T10" fmla="*/ 0 w 1113"/>
                <a:gd name="T11" fmla="*/ 1694 h 1694"/>
                <a:gd name="T12" fmla="*/ 1113 w 1113"/>
                <a:gd name="T13" fmla="*/ 1694 h 1694"/>
                <a:gd name="T14" fmla="*/ 1113 w 1113"/>
                <a:gd name="T15" fmla="*/ 1397 h 1694"/>
                <a:gd name="T16" fmla="*/ 716 w 1113"/>
                <a:gd name="T17" fmla="*/ 1397 h 1694"/>
                <a:gd name="T18" fmla="*/ 716 w 1113"/>
                <a:gd name="T19" fmla="*/ 297 h 1694"/>
                <a:gd name="T20" fmla="*/ 1113 w 1113"/>
                <a:gd name="T21" fmla="*/ 297 h 1694"/>
                <a:gd name="T22" fmla="*/ 1113 w 1113"/>
                <a:gd name="T23" fmla="*/ 0 h 1694"/>
                <a:gd name="T24" fmla="*/ 0 w 1113"/>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13" h="1694">
                  <a:moveTo>
                    <a:pt x="0" y="0"/>
                  </a:moveTo>
                  <a:lnTo>
                    <a:pt x="0" y="297"/>
                  </a:lnTo>
                  <a:lnTo>
                    <a:pt x="396" y="297"/>
                  </a:lnTo>
                  <a:lnTo>
                    <a:pt x="396" y="1397"/>
                  </a:lnTo>
                  <a:lnTo>
                    <a:pt x="0" y="1397"/>
                  </a:lnTo>
                  <a:lnTo>
                    <a:pt x="0" y="1694"/>
                  </a:lnTo>
                  <a:lnTo>
                    <a:pt x="1113" y="1694"/>
                  </a:lnTo>
                  <a:lnTo>
                    <a:pt x="1113" y="1397"/>
                  </a:lnTo>
                  <a:lnTo>
                    <a:pt x="716" y="1397"/>
                  </a:lnTo>
                  <a:lnTo>
                    <a:pt x="716" y="297"/>
                  </a:lnTo>
                  <a:lnTo>
                    <a:pt x="1113" y="297"/>
                  </a:lnTo>
                  <a:lnTo>
                    <a:pt x="1113"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5" name="Freeform 8">
              <a:extLst>
                <a:ext uri="{FF2B5EF4-FFF2-40B4-BE49-F238E27FC236}">
                  <a16:creationId xmlns:a16="http://schemas.microsoft.com/office/drawing/2014/main" id="{28DF50ED-77B5-2CCB-445E-BE59A74640E2}"/>
                </a:ext>
              </a:extLst>
            </p:cNvPr>
            <p:cNvSpPr>
              <a:spLocks noEditPoints="1"/>
            </p:cNvSpPr>
            <p:nvPr userDrawn="1"/>
          </p:nvSpPr>
          <p:spPr bwMode="auto">
            <a:xfrm>
              <a:off x="8263" y="3473"/>
              <a:ext cx="1317" cy="1694"/>
            </a:xfrm>
            <a:custGeom>
              <a:avLst/>
              <a:gdLst>
                <a:gd name="T0" fmla="*/ 884 w 932"/>
                <a:gd name="T1" fmla="*/ 372 h 1199"/>
                <a:gd name="T2" fmla="*/ 442 w 932"/>
                <a:gd name="T3" fmla="*/ 0 h 1199"/>
                <a:gd name="T4" fmla="*/ 0 w 932"/>
                <a:gd name="T5" fmla="*/ 0 h 1199"/>
                <a:gd name="T6" fmla="*/ 0 w 932"/>
                <a:gd name="T7" fmla="*/ 1199 h 1199"/>
                <a:gd name="T8" fmla="*/ 227 w 932"/>
                <a:gd name="T9" fmla="*/ 1199 h 1199"/>
                <a:gd name="T10" fmla="*/ 227 w 932"/>
                <a:gd name="T11" fmla="*/ 755 h 1199"/>
                <a:gd name="T12" fmla="*/ 418 w 932"/>
                <a:gd name="T13" fmla="*/ 755 h 1199"/>
                <a:gd name="T14" fmla="*/ 450 w 932"/>
                <a:gd name="T15" fmla="*/ 755 h 1199"/>
                <a:gd name="T16" fmla="*/ 681 w 932"/>
                <a:gd name="T17" fmla="*/ 1199 h 1199"/>
                <a:gd name="T18" fmla="*/ 932 w 932"/>
                <a:gd name="T19" fmla="*/ 1199 h 1199"/>
                <a:gd name="T20" fmla="*/ 676 w 932"/>
                <a:gd name="T21" fmla="*/ 707 h 1199"/>
                <a:gd name="T22" fmla="*/ 884 w 932"/>
                <a:gd name="T23" fmla="*/ 372 h 1199"/>
                <a:gd name="T24" fmla="*/ 645 w 932"/>
                <a:gd name="T25" fmla="*/ 372 h 1199"/>
                <a:gd name="T26" fmla="*/ 418 w 932"/>
                <a:gd name="T27" fmla="*/ 562 h 1199"/>
                <a:gd name="T28" fmla="*/ 227 w 932"/>
                <a:gd name="T29" fmla="*/ 562 h 1199"/>
                <a:gd name="T30" fmla="*/ 227 w 932"/>
                <a:gd name="T31" fmla="*/ 194 h 1199"/>
                <a:gd name="T32" fmla="*/ 418 w 932"/>
                <a:gd name="T33" fmla="*/ 194 h 1199"/>
                <a:gd name="T34" fmla="*/ 645 w 932"/>
                <a:gd name="T35" fmla="*/ 372 h 1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2" h="1199">
                  <a:moveTo>
                    <a:pt x="884" y="372"/>
                  </a:moveTo>
                  <a:cubicBezTo>
                    <a:pt x="884" y="92"/>
                    <a:pt x="693" y="0"/>
                    <a:pt x="442" y="0"/>
                  </a:cubicBezTo>
                  <a:cubicBezTo>
                    <a:pt x="0" y="0"/>
                    <a:pt x="0" y="0"/>
                    <a:pt x="0" y="0"/>
                  </a:cubicBezTo>
                  <a:cubicBezTo>
                    <a:pt x="0" y="1199"/>
                    <a:pt x="0" y="1199"/>
                    <a:pt x="0" y="1199"/>
                  </a:cubicBezTo>
                  <a:cubicBezTo>
                    <a:pt x="227" y="1199"/>
                    <a:pt x="227" y="1199"/>
                    <a:pt x="227" y="1199"/>
                  </a:cubicBezTo>
                  <a:cubicBezTo>
                    <a:pt x="227" y="755"/>
                    <a:pt x="227" y="755"/>
                    <a:pt x="227" y="755"/>
                  </a:cubicBezTo>
                  <a:cubicBezTo>
                    <a:pt x="418" y="755"/>
                    <a:pt x="418" y="755"/>
                    <a:pt x="418" y="755"/>
                  </a:cubicBezTo>
                  <a:cubicBezTo>
                    <a:pt x="429" y="755"/>
                    <a:pt x="439" y="755"/>
                    <a:pt x="450" y="755"/>
                  </a:cubicBezTo>
                  <a:cubicBezTo>
                    <a:pt x="681" y="1199"/>
                    <a:pt x="681" y="1199"/>
                    <a:pt x="681" y="1199"/>
                  </a:cubicBezTo>
                  <a:cubicBezTo>
                    <a:pt x="932" y="1199"/>
                    <a:pt x="932" y="1199"/>
                    <a:pt x="932" y="1199"/>
                  </a:cubicBezTo>
                  <a:cubicBezTo>
                    <a:pt x="676" y="707"/>
                    <a:pt x="676" y="707"/>
                    <a:pt x="676" y="707"/>
                  </a:cubicBezTo>
                  <a:cubicBezTo>
                    <a:pt x="801" y="652"/>
                    <a:pt x="884" y="545"/>
                    <a:pt x="884" y="372"/>
                  </a:cubicBezTo>
                  <a:moveTo>
                    <a:pt x="645" y="372"/>
                  </a:moveTo>
                  <a:cubicBezTo>
                    <a:pt x="645" y="516"/>
                    <a:pt x="562" y="562"/>
                    <a:pt x="418" y="562"/>
                  </a:cubicBezTo>
                  <a:cubicBezTo>
                    <a:pt x="227" y="562"/>
                    <a:pt x="227" y="562"/>
                    <a:pt x="227" y="562"/>
                  </a:cubicBezTo>
                  <a:cubicBezTo>
                    <a:pt x="227" y="194"/>
                    <a:pt x="227" y="194"/>
                    <a:pt x="227" y="194"/>
                  </a:cubicBezTo>
                  <a:cubicBezTo>
                    <a:pt x="418" y="194"/>
                    <a:pt x="418" y="194"/>
                    <a:pt x="418" y="194"/>
                  </a:cubicBezTo>
                  <a:cubicBezTo>
                    <a:pt x="574" y="194"/>
                    <a:pt x="645" y="252"/>
                    <a:pt x="645" y="37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6" name="Freeform 9">
              <a:extLst>
                <a:ext uri="{FF2B5EF4-FFF2-40B4-BE49-F238E27FC236}">
                  <a16:creationId xmlns:a16="http://schemas.microsoft.com/office/drawing/2014/main" id="{3E46F43E-7289-80AB-2776-B413EE27EDF5}"/>
                </a:ext>
              </a:extLst>
            </p:cNvPr>
            <p:cNvSpPr>
              <a:spLocks/>
            </p:cNvSpPr>
            <p:nvPr userDrawn="1"/>
          </p:nvSpPr>
          <p:spPr bwMode="auto">
            <a:xfrm>
              <a:off x="6369" y="3473"/>
              <a:ext cx="1098" cy="1694"/>
            </a:xfrm>
            <a:custGeom>
              <a:avLst/>
              <a:gdLst>
                <a:gd name="T0" fmla="*/ 0 w 1098"/>
                <a:gd name="T1" fmla="*/ 0 h 1694"/>
                <a:gd name="T2" fmla="*/ 0 w 1098"/>
                <a:gd name="T3" fmla="*/ 1694 h 1694"/>
                <a:gd name="T4" fmla="*/ 1098 w 1098"/>
                <a:gd name="T5" fmla="*/ 1694 h 1694"/>
                <a:gd name="T6" fmla="*/ 1098 w 1098"/>
                <a:gd name="T7" fmla="*/ 1397 h 1694"/>
                <a:gd name="T8" fmla="*/ 321 w 1098"/>
                <a:gd name="T9" fmla="*/ 1397 h 1694"/>
                <a:gd name="T10" fmla="*/ 321 w 1098"/>
                <a:gd name="T11" fmla="*/ 973 h 1694"/>
                <a:gd name="T12" fmla="*/ 1030 w 1098"/>
                <a:gd name="T13" fmla="*/ 973 h 1694"/>
                <a:gd name="T14" fmla="*/ 1030 w 1098"/>
                <a:gd name="T15" fmla="*/ 687 h 1694"/>
                <a:gd name="T16" fmla="*/ 321 w 1098"/>
                <a:gd name="T17" fmla="*/ 687 h 1694"/>
                <a:gd name="T18" fmla="*/ 321 w 1098"/>
                <a:gd name="T19" fmla="*/ 297 h 1694"/>
                <a:gd name="T20" fmla="*/ 1098 w 1098"/>
                <a:gd name="T21" fmla="*/ 297 h 1694"/>
                <a:gd name="T22" fmla="*/ 1098 w 1098"/>
                <a:gd name="T23" fmla="*/ 0 h 1694"/>
                <a:gd name="T24" fmla="*/ 0 w 1098"/>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8" h="1694">
                  <a:moveTo>
                    <a:pt x="0" y="0"/>
                  </a:moveTo>
                  <a:lnTo>
                    <a:pt x="0" y="1694"/>
                  </a:lnTo>
                  <a:lnTo>
                    <a:pt x="1098" y="1694"/>
                  </a:lnTo>
                  <a:lnTo>
                    <a:pt x="1098" y="1397"/>
                  </a:lnTo>
                  <a:lnTo>
                    <a:pt x="321" y="1397"/>
                  </a:lnTo>
                  <a:lnTo>
                    <a:pt x="321" y="973"/>
                  </a:lnTo>
                  <a:lnTo>
                    <a:pt x="1030" y="973"/>
                  </a:lnTo>
                  <a:lnTo>
                    <a:pt x="1030" y="687"/>
                  </a:lnTo>
                  <a:lnTo>
                    <a:pt x="321" y="687"/>
                  </a:lnTo>
                  <a:lnTo>
                    <a:pt x="321" y="297"/>
                  </a:lnTo>
                  <a:lnTo>
                    <a:pt x="1098" y="297"/>
                  </a:lnTo>
                  <a:lnTo>
                    <a:pt x="109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7" name="Freeform 10">
              <a:extLst>
                <a:ext uri="{FF2B5EF4-FFF2-40B4-BE49-F238E27FC236}">
                  <a16:creationId xmlns:a16="http://schemas.microsoft.com/office/drawing/2014/main" id="{0C82D5C3-8445-8837-27CE-3B93EA4FA45F}"/>
                </a:ext>
              </a:extLst>
            </p:cNvPr>
            <p:cNvSpPr>
              <a:spLocks noEditPoints="1"/>
            </p:cNvSpPr>
            <p:nvPr userDrawn="1"/>
          </p:nvSpPr>
          <p:spPr bwMode="auto">
            <a:xfrm>
              <a:off x="4481" y="3473"/>
              <a:ext cx="1215" cy="1694"/>
            </a:xfrm>
            <a:custGeom>
              <a:avLst/>
              <a:gdLst>
                <a:gd name="T0" fmla="*/ 406 w 860"/>
                <a:gd name="T1" fmla="*/ 791 h 1199"/>
                <a:gd name="T2" fmla="*/ 227 w 860"/>
                <a:gd name="T3" fmla="*/ 791 h 1199"/>
                <a:gd name="T4" fmla="*/ 227 w 860"/>
                <a:gd name="T5" fmla="*/ 1199 h 1199"/>
                <a:gd name="T6" fmla="*/ 0 w 860"/>
                <a:gd name="T7" fmla="*/ 1199 h 1199"/>
                <a:gd name="T8" fmla="*/ 0 w 860"/>
                <a:gd name="T9" fmla="*/ 0 h 1199"/>
                <a:gd name="T10" fmla="*/ 406 w 860"/>
                <a:gd name="T11" fmla="*/ 0 h 1199"/>
                <a:gd name="T12" fmla="*/ 860 w 860"/>
                <a:gd name="T13" fmla="*/ 396 h 1199"/>
                <a:gd name="T14" fmla="*/ 406 w 860"/>
                <a:gd name="T15" fmla="*/ 791 h 1199"/>
                <a:gd name="T16" fmla="*/ 394 w 860"/>
                <a:gd name="T17" fmla="*/ 194 h 1199"/>
                <a:gd name="T18" fmla="*/ 227 w 860"/>
                <a:gd name="T19" fmla="*/ 194 h 1199"/>
                <a:gd name="T20" fmla="*/ 227 w 860"/>
                <a:gd name="T21" fmla="*/ 598 h 1199"/>
                <a:gd name="T22" fmla="*/ 394 w 860"/>
                <a:gd name="T23" fmla="*/ 598 h 1199"/>
                <a:gd name="T24" fmla="*/ 621 w 860"/>
                <a:gd name="T25" fmla="*/ 396 h 1199"/>
                <a:gd name="T26" fmla="*/ 394 w 860"/>
                <a:gd name="T27" fmla="*/ 194 h 1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60" h="1199">
                  <a:moveTo>
                    <a:pt x="406" y="791"/>
                  </a:moveTo>
                  <a:cubicBezTo>
                    <a:pt x="227" y="791"/>
                    <a:pt x="227" y="791"/>
                    <a:pt x="227" y="791"/>
                  </a:cubicBezTo>
                  <a:cubicBezTo>
                    <a:pt x="227" y="1199"/>
                    <a:pt x="227" y="1199"/>
                    <a:pt x="227" y="1199"/>
                  </a:cubicBezTo>
                  <a:cubicBezTo>
                    <a:pt x="0" y="1199"/>
                    <a:pt x="0" y="1199"/>
                    <a:pt x="0" y="1199"/>
                  </a:cubicBezTo>
                  <a:cubicBezTo>
                    <a:pt x="0" y="0"/>
                    <a:pt x="0" y="0"/>
                    <a:pt x="0" y="0"/>
                  </a:cubicBezTo>
                  <a:cubicBezTo>
                    <a:pt x="406" y="0"/>
                    <a:pt x="406" y="0"/>
                    <a:pt x="406" y="0"/>
                  </a:cubicBezTo>
                  <a:cubicBezTo>
                    <a:pt x="661" y="0"/>
                    <a:pt x="860" y="116"/>
                    <a:pt x="860" y="396"/>
                  </a:cubicBezTo>
                  <a:cubicBezTo>
                    <a:pt x="860" y="671"/>
                    <a:pt x="659" y="791"/>
                    <a:pt x="406" y="791"/>
                  </a:cubicBezTo>
                  <a:moveTo>
                    <a:pt x="394" y="194"/>
                  </a:moveTo>
                  <a:cubicBezTo>
                    <a:pt x="227" y="194"/>
                    <a:pt x="227" y="194"/>
                    <a:pt x="227" y="194"/>
                  </a:cubicBezTo>
                  <a:cubicBezTo>
                    <a:pt x="227" y="598"/>
                    <a:pt x="227" y="598"/>
                    <a:pt x="227" y="598"/>
                  </a:cubicBezTo>
                  <a:cubicBezTo>
                    <a:pt x="394" y="598"/>
                    <a:pt x="394" y="598"/>
                    <a:pt x="394" y="598"/>
                  </a:cubicBezTo>
                  <a:cubicBezTo>
                    <a:pt x="525" y="598"/>
                    <a:pt x="621" y="534"/>
                    <a:pt x="621" y="396"/>
                  </a:cubicBezTo>
                  <a:cubicBezTo>
                    <a:pt x="621" y="252"/>
                    <a:pt x="525" y="194"/>
                    <a:pt x="394" y="19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8" name="Freeform 11">
              <a:extLst>
                <a:ext uri="{FF2B5EF4-FFF2-40B4-BE49-F238E27FC236}">
                  <a16:creationId xmlns:a16="http://schemas.microsoft.com/office/drawing/2014/main" id="{2D962E7C-3E08-D166-19E4-74C492278721}"/>
                </a:ext>
              </a:extLst>
            </p:cNvPr>
            <p:cNvSpPr>
              <a:spLocks/>
            </p:cNvSpPr>
            <p:nvPr userDrawn="1"/>
          </p:nvSpPr>
          <p:spPr bwMode="auto">
            <a:xfrm>
              <a:off x="1945" y="3473"/>
              <a:ext cx="1720" cy="1694"/>
            </a:xfrm>
            <a:custGeom>
              <a:avLst/>
              <a:gdLst>
                <a:gd name="T0" fmla="*/ 1265 w 1720"/>
                <a:gd name="T1" fmla="*/ 0 h 1694"/>
                <a:gd name="T2" fmla="*/ 860 w 1720"/>
                <a:gd name="T3" fmla="*/ 996 h 1694"/>
                <a:gd name="T4" fmla="*/ 456 w 1720"/>
                <a:gd name="T5" fmla="*/ 0 h 1694"/>
                <a:gd name="T6" fmla="*/ 0 w 1720"/>
                <a:gd name="T7" fmla="*/ 0 h 1694"/>
                <a:gd name="T8" fmla="*/ 0 w 1720"/>
                <a:gd name="T9" fmla="*/ 1694 h 1694"/>
                <a:gd name="T10" fmla="*/ 303 w 1720"/>
                <a:gd name="T11" fmla="*/ 1694 h 1694"/>
                <a:gd name="T12" fmla="*/ 303 w 1720"/>
                <a:gd name="T13" fmla="*/ 428 h 1694"/>
                <a:gd name="T14" fmla="*/ 692 w 1720"/>
                <a:gd name="T15" fmla="*/ 1321 h 1694"/>
                <a:gd name="T16" fmla="*/ 709 w 1720"/>
                <a:gd name="T17" fmla="*/ 1321 h 1694"/>
                <a:gd name="T18" fmla="*/ 1012 w 1720"/>
                <a:gd name="T19" fmla="*/ 1321 h 1694"/>
                <a:gd name="T20" fmla="*/ 1029 w 1720"/>
                <a:gd name="T21" fmla="*/ 1321 h 1694"/>
                <a:gd name="T22" fmla="*/ 1416 w 1720"/>
                <a:gd name="T23" fmla="*/ 428 h 1694"/>
                <a:gd name="T24" fmla="*/ 1416 w 1720"/>
                <a:gd name="T25" fmla="*/ 1694 h 1694"/>
                <a:gd name="T26" fmla="*/ 1720 w 1720"/>
                <a:gd name="T27" fmla="*/ 1694 h 1694"/>
                <a:gd name="T28" fmla="*/ 1720 w 1720"/>
                <a:gd name="T29" fmla="*/ 0 h 1694"/>
                <a:gd name="T30" fmla="*/ 1265 w 1720"/>
                <a:gd name="T31"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20" h="1694">
                  <a:moveTo>
                    <a:pt x="1265" y="0"/>
                  </a:moveTo>
                  <a:lnTo>
                    <a:pt x="860" y="996"/>
                  </a:lnTo>
                  <a:lnTo>
                    <a:pt x="456" y="0"/>
                  </a:lnTo>
                  <a:lnTo>
                    <a:pt x="0" y="0"/>
                  </a:lnTo>
                  <a:lnTo>
                    <a:pt x="0" y="1694"/>
                  </a:lnTo>
                  <a:lnTo>
                    <a:pt x="303" y="1694"/>
                  </a:lnTo>
                  <a:lnTo>
                    <a:pt x="303" y="428"/>
                  </a:lnTo>
                  <a:lnTo>
                    <a:pt x="692" y="1321"/>
                  </a:lnTo>
                  <a:lnTo>
                    <a:pt x="709" y="1321"/>
                  </a:lnTo>
                  <a:lnTo>
                    <a:pt x="1012" y="1321"/>
                  </a:lnTo>
                  <a:lnTo>
                    <a:pt x="1029" y="1321"/>
                  </a:lnTo>
                  <a:lnTo>
                    <a:pt x="1416" y="428"/>
                  </a:lnTo>
                  <a:lnTo>
                    <a:pt x="1416" y="1694"/>
                  </a:lnTo>
                  <a:lnTo>
                    <a:pt x="1720" y="1694"/>
                  </a:lnTo>
                  <a:lnTo>
                    <a:pt x="1720" y="0"/>
                  </a:lnTo>
                  <a:lnTo>
                    <a:pt x="126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9" name="Freeform 12">
              <a:extLst>
                <a:ext uri="{FF2B5EF4-FFF2-40B4-BE49-F238E27FC236}">
                  <a16:creationId xmlns:a16="http://schemas.microsoft.com/office/drawing/2014/main" id="{F4041540-D57A-59CB-04E7-A52B58E1F12F}"/>
                </a:ext>
              </a:extLst>
            </p:cNvPr>
            <p:cNvSpPr>
              <a:spLocks/>
            </p:cNvSpPr>
            <p:nvPr userDrawn="1"/>
          </p:nvSpPr>
          <p:spPr bwMode="auto">
            <a:xfrm>
              <a:off x="0" y="3473"/>
              <a:ext cx="1113" cy="1694"/>
            </a:xfrm>
            <a:custGeom>
              <a:avLst/>
              <a:gdLst>
                <a:gd name="T0" fmla="*/ 0 w 1113"/>
                <a:gd name="T1" fmla="*/ 0 h 1694"/>
                <a:gd name="T2" fmla="*/ 0 w 1113"/>
                <a:gd name="T3" fmla="*/ 297 h 1694"/>
                <a:gd name="T4" fmla="*/ 397 w 1113"/>
                <a:gd name="T5" fmla="*/ 297 h 1694"/>
                <a:gd name="T6" fmla="*/ 397 w 1113"/>
                <a:gd name="T7" fmla="*/ 1397 h 1694"/>
                <a:gd name="T8" fmla="*/ 0 w 1113"/>
                <a:gd name="T9" fmla="*/ 1397 h 1694"/>
                <a:gd name="T10" fmla="*/ 0 w 1113"/>
                <a:gd name="T11" fmla="*/ 1694 h 1694"/>
                <a:gd name="T12" fmla="*/ 1113 w 1113"/>
                <a:gd name="T13" fmla="*/ 1694 h 1694"/>
                <a:gd name="T14" fmla="*/ 1113 w 1113"/>
                <a:gd name="T15" fmla="*/ 1397 h 1694"/>
                <a:gd name="T16" fmla="*/ 717 w 1113"/>
                <a:gd name="T17" fmla="*/ 1397 h 1694"/>
                <a:gd name="T18" fmla="*/ 717 w 1113"/>
                <a:gd name="T19" fmla="*/ 297 h 1694"/>
                <a:gd name="T20" fmla="*/ 1113 w 1113"/>
                <a:gd name="T21" fmla="*/ 297 h 1694"/>
                <a:gd name="T22" fmla="*/ 1113 w 1113"/>
                <a:gd name="T23" fmla="*/ 0 h 1694"/>
                <a:gd name="T24" fmla="*/ 0 w 1113"/>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13" h="1694">
                  <a:moveTo>
                    <a:pt x="0" y="0"/>
                  </a:moveTo>
                  <a:lnTo>
                    <a:pt x="0" y="297"/>
                  </a:lnTo>
                  <a:lnTo>
                    <a:pt x="397" y="297"/>
                  </a:lnTo>
                  <a:lnTo>
                    <a:pt x="397" y="1397"/>
                  </a:lnTo>
                  <a:lnTo>
                    <a:pt x="0" y="1397"/>
                  </a:lnTo>
                  <a:lnTo>
                    <a:pt x="0" y="1694"/>
                  </a:lnTo>
                  <a:lnTo>
                    <a:pt x="1113" y="1694"/>
                  </a:lnTo>
                  <a:lnTo>
                    <a:pt x="1113" y="1397"/>
                  </a:lnTo>
                  <a:lnTo>
                    <a:pt x="717" y="1397"/>
                  </a:lnTo>
                  <a:lnTo>
                    <a:pt x="717" y="297"/>
                  </a:lnTo>
                  <a:lnTo>
                    <a:pt x="1113" y="297"/>
                  </a:lnTo>
                  <a:lnTo>
                    <a:pt x="1113"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grpSp>
    </p:spTree>
    <p:extLst>
      <p:ext uri="{BB962C8B-B14F-4D97-AF65-F5344CB8AC3E}">
        <p14:creationId xmlns:p14="http://schemas.microsoft.com/office/powerpoint/2010/main" val="114899905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Slide Image">
    <p:bg>
      <p:bgPr>
        <a:solidFill>
          <a:schemeClr val="bg1">
            <a:lumMod val="85000"/>
          </a:schemeClr>
        </a:solidFill>
        <a:effectLst/>
      </p:bgPr>
    </p:bg>
    <p:spTree>
      <p:nvGrpSpPr>
        <p:cNvPr id="1" name=""/>
        <p:cNvGrpSpPr/>
        <p:nvPr/>
      </p:nvGrpSpPr>
      <p:grpSpPr>
        <a:xfrm>
          <a:off x="0" y="0"/>
          <a:ext cx="0" cy="0"/>
          <a:chOff x="0" y="0"/>
          <a:chExt cx="0" cy="0"/>
        </a:xfrm>
      </p:grpSpPr>
      <p:grpSp>
        <p:nvGrpSpPr>
          <p:cNvPr id="4" name="Group 4">
            <a:extLst>
              <a:ext uri="{FF2B5EF4-FFF2-40B4-BE49-F238E27FC236}">
                <a16:creationId xmlns:a16="http://schemas.microsoft.com/office/drawing/2014/main" id="{98F30683-44FB-4995-47C3-43A7DE5523C7}"/>
              </a:ext>
            </a:extLst>
          </p:cNvPr>
          <p:cNvGrpSpPr>
            <a:grpSpLocks noChangeAspect="1"/>
          </p:cNvGrpSpPr>
          <p:nvPr userDrawn="1"/>
        </p:nvGrpSpPr>
        <p:grpSpPr bwMode="auto">
          <a:xfrm>
            <a:off x="330271" y="327819"/>
            <a:ext cx="3972600" cy="438124"/>
            <a:chOff x="0" y="3473"/>
            <a:chExt cx="15360" cy="1694"/>
          </a:xfrm>
        </p:grpSpPr>
        <p:sp>
          <p:nvSpPr>
            <p:cNvPr id="5" name="Freeform 5">
              <a:extLst>
                <a:ext uri="{FF2B5EF4-FFF2-40B4-BE49-F238E27FC236}">
                  <a16:creationId xmlns:a16="http://schemas.microsoft.com/office/drawing/2014/main" id="{77A24E86-91AA-6A9B-314A-752B77481A0D}"/>
                </a:ext>
              </a:extLst>
            </p:cNvPr>
            <p:cNvSpPr>
              <a:spLocks/>
            </p:cNvSpPr>
            <p:nvPr userDrawn="1"/>
          </p:nvSpPr>
          <p:spPr bwMode="auto">
            <a:xfrm>
              <a:off x="14261" y="3473"/>
              <a:ext cx="1099" cy="1694"/>
            </a:xfrm>
            <a:custGeom>
              <a:avLst/>
              <a:gdLst>
                <a:gd name="T0" fmla="*/ 0 w 1099"/>
                <a:gd name="T1" fmla="*/ 0 h 1694"/>
                <a:gd name="T2" fmla="*/ 0 w 1099"/>
                <a:gd name="T3" fmla="*/ 1694 h 1694"/>
                <a:gd name="T4" fmla="*/ 1099 w 1099"/>
                <a:gd name="T5" fmla="*/ 1694 h 1694"/>
                <a:gd name="T6" fmla="*/ 1099 w 1099"/>
                <a:gd name="T7" fmla="*/ 1397 h 1694"/>
                <a:gd name="T8" fmla="*/ 319 w 1099"/>
                <a:gd name="T9" fmla="*/ 1397 h 1694"/>
                <a:gd name="T10" fmla="*/ 319 w 1099"/>
                <a:gd name="T11" fmla="*/ 0 h 1694"/>
                <a:gd name="T12" fmla="*/ 0 w 1099"/>
                <a:gd name="T13" fmla="*/ 0 h 1694"/>
              </a:gdLst>
              <a:ahLst/>
              <a:cxnLst>
                <a:cxn ang="0">
                  <a:pos x="T0" y="T1"/>
                </a:cxn>
                <a:cxn ang="0">
                  <a:pos x="T2" y="T3"/>
                </a:cxn>
                <a:cxn ang="0">
                  <a:pos x="T4" y="T5"/>
                </a:cxn>
                <a:cxn ang="0">
                  <a:pos x="T6" y="T7"/>
                </a:cxn>
                <a:cxn ang="0">
                  <a:pos x="T8" y="T9"/>
                </a:cxn>
                <a:cxn ang="0">
                  <a:pos x="T10" y="T11"/>
                </a:cxn>
                <a:cxn ang="0">
                  <a:pos x="T12" y="T13"/>
                </a:cxn>
              </a:cxnLst>
              <a:rect l="0" t="0" r="r" b="b"/>
              <a:pathLst>
                <a:path w="1099" h="1694">
                  <a:moveTo>
                    <a:pt x="0" y="0"/>
                  </a:moveTo>
                  <a:lnTo>
                    <a:pt x="0" y="1694"/>
                  </a:lnTo>
                  <a:lnTo>
                    <a:pt x="1099" y="1694"/>
                  </a:lnTo>
                  <a:lnTo>
                    <a:pt x="1099" y="1397"/>
                  </a:lnTo>
                  <a:lnTo>
                    <a:pt x="319" y="1397"/>
                  </a:lnTo>
                  <a:lnTo>
                    <a:pt x="319"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6" name="Freeform 6">
              <a:extLst>
                <a:ext uri="{FF2B5EF4-FFF2-40B4-BE49-F238E27FC236}">
                  <a16:creationId xmlns:a16="http://schemas.microsoft.com/office/drawing/2014/main" id="{A879B37A-F4A9-2DDA-3FC3-9FC52384AE62}"/>
                </a:ext>
              </a:extLst>
            </p:cNvPr>
            <p:cNvSpPr>
              <a:spLocks noEditPoints="1"/>
            </p:cNvSpPr>
            <p:nvPr userDrawn="1"/>
          </p:nvSpPr>
          <p:spPr bwMode="auto">
            <a:xfrm>
              <a:off x="12002" y="3473"/>
              <a:ext cx="1535" cy="1694"/>
            </a:xfrm>
            <a:custGeom>
              <a:avLst/>
              <a:gdLst>
                <a:gd name="T0" fmla="*/ 556 w 1535"/>
                <a:gd name="T1" fmla="*/ 0 h 1694"/>
                <a:gd name="T2" fmla="*/ 0 w 1535"/>
                <a:gd name="T3" fmla="*/ 1694 h 1694"/>
                <a:gd name="T4" fmla="*/ 337 w 1535"/>
                <a:gd name="T5" fmla="*/ 1694 h 1694"/>
                <a:gd name="T6" fmla="*/ 453 w 1535"/>
                <a:gd name="T7" fmla="*/ 1321 h 1694"/>
                <a:gd name="T8" fmla="*/ 1083 w 1535"/>
                <a:gd name="T9" fmla="*/ 1321 h 1694"/>
                <a:gd name="T10" fmla="*/ 1197 w 1535"/>
                <a:gd name="T11" fmla="*/ 1694 h 1694"/>
                <a:gd name="T12" fmla="*/ 1535 w 1535"/>
                <a:gd name="T13" fmla="*/ 1694 h 1694"/>
                <a:gd name="T14" fmla="*/ 978 w 1535"/>
                <a:gd name="T15" fmla="*/ 0 h 1694"/>
                <a:gd name="T16" fmla="*/ 556 w 1535"/>
                <a:gd name="T17" fmla="*/ 0 h 1694"/>
                <a:gd name="T18" fmla="*/ 768 w 1535"/>
                <a:gd name="T19" fmla="*/ 301 h 1694"/>
                <a:gd name="T20" fmla="*/ 998 w 1535"/>
                <a:gd name="T21" fmla="*/ 1048 h 1694"/>
                <a:gd name="T22" fmla="*/ 536 w 1535"/>
                <a:gd name="T23" fmla="*/ 1048 h 1694"/>
                <a:gd name="T24" fmla="*/ 768 w 1535"/>
                <a:gd name="T25" fmla="*/ 301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35" h="1694">
                  <a:moveTo>
                    <a:pt x="556" y="0"/>
                  </a:moveTo>
                  <a:lnTo>
                    <a:pt x="0" y="1694"/>
                  </a:lnTo>
                  <a:lnTo>
                    <a:pt x="337" y="1694"/>
                  </a:lnTo>
                  <a:lnTo>
                    <a:pt x="453" y="1321"/>
                  </a:lnTo>
                  <a:lnTo>
                    <a:pt x="1083" y="1321"/>
                  </a:lnTo>
                  <a:lnTo>
                    <a:pt x="1197" y="1694"/>
                  </a:lnTo>
                  <a:lnTo>
                    <a:pt x="1535" y="1694"/>
                  </a:lnTo>
                  <a:lnTo>
                    <a:pt x="978" y="0"/>
                  </a:lnTo>
                  <a:lnTo>
                    <a:pt x="556" y="0"/>
                  </a:lnTo>
                  <a:close/>
                  <a:moveTo>
                    <a:pt x="768" y="301"/>
                  </a:moveTo>
                  <a:lnTo>
                    <a:pt x="998" y="1048"/>
                  </a:lnTo>
                  <a:lnTo>
                    <a:pt x="536" y="1048"/>
                  </a:lnTo>
                  <a:lnTo>
                    <a:pt x="768" y="30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8" name="Freeform 7">
              <a:extLst>
                <a:ext uri="{FF2B5EF4-FFF2-40B4-BE49-F238E27FC236}">
                  <a16:creationId xmlns:a16="http://schemas.microsoft.com/office/drawing/2014/main" id="{93DABC58-132F-2F2F-EB5B-78B30A3D448C}"/>
                </a:ext>
              </a:extLst>
            </p:cNvPr>
            <p:cNvSpPr>
              <a:spLocks/>
            </p:cNvSpPr>
            <p:nvPr userDrawn="1"/>
          </p:nvSpPr>
          <p:spPr bwMode="auto">
            <a:xfrm>
              <a:off x="10250" y="3473"/>
              <a:ext cx="1113" cy="1694"/>
            </a:xfrm>
            <a:custGeom>
              <a:avLst/>
              <a:gdLst>
                <a:gd name="T0" fmla="*/ 0 w 1113"/>
                <a:gd name="T1" fmla="*/ 0 h 1694"/>
                <a:gd name="T2" fmla="*/ 0 w 1113"/>
                <a:gd name="T3" fmla="*/ 297 h 1694"/>
                <a:gd name="T4" fmla="*/ 396 w 1113"/>
                <a:gd name="T5" fmla="*/ 297 h 1694"/>
                <a:gd name="T6" fmla="*/ 396 w 1113"/>
                <a:gd name="T7" fmla="*/ 1397 h 1694"/>
                <a:gd name="T8" fmla="*/ 0 w 1113"/>
                <a:gd name="T9" fmla="*/ 1397 h 1694"/>
                <a:gd name="T10" fmla="*/ 0 w 1113"/>
                <a:gd name="T11" fmla="*/ 1694 h 1694"/>
                <a:gd name="T12" fmla="*/ 1113 w 1113"/>
                <a:gd name="T13" fmla="*/ 1694 h 1694"/>
                <a:gd name="T14" fmla="*/ 1113 w 1113"/>
                <a:gd name="T15" fmla="*/ 1397 h 1694"/>
                <a:gd name="T16" fmla="*/ 716 w 1113"/>
                <a:gd name="T17" fmla="*/ 1397 h 1694"/>
                <a:gd name="T18" fmla="*/ 716 w 1113"/>
                <a:gd name="T19" fmla="*/ 297 h 1694"/>
                <a:gd name="T20" fmla="*/ 1113 w 1113"/>
                <a:gd name="T21" fmla="*/ 297 h 1694"/>
                <a:gd name="T22" fmla="*/ 1113 w 1113"/>
                <a:gd name="T23" fmla="*/ 0 h 1694"/>
                <a:gd name="T24" fmla="*/ 0 w 1113"/>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13" h="1694">
                  <a:moveTo>
                    <a:pt x="0" y="0"/>
                  </a:moveTo>
                  <a:lnTo>
                    <a:pt x="0" y="297"/>
                  </a:lnTo>
                  <a:lnTo>
                    <a:pt x="396" y="297"/>
                  </a:lnTo>
                  <a:lnTo>
                    <a:pt x="396" y="1397"/>
                  </a:lnTo>
                  <a:lnTo>
                    <a:pt x="0" y="1397"/>
                  </a:lnTo>
                  <a:lnTo>
                    <a:pt x="0" y="1694"/>
                  </a:lnTo>
                  <a:lnTo>
                    <a:pt x="1113" y="1694"/>
                  </a:lnTo>
                  <a:lnTo>
                    <a:pt x="1113" y="1397"/>
                  </a:lnTo>
                  <a:lnTo>
                    <a:pt x="716" y="1397"/>
                  </a:lnTo>
                  <a:lnTo>
                    <a:pt x="716" y="297"/>
                  </a:lnTo>
                  <a:lnTo>
                    <a:pt x="1113" y="297"/>
                  </a:lnTo>
                  <a:lnTo>
                    <a:pt x="1113"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7" name="Freeform 8">
              <a:extLst>
                <a:ext uri="{FF2B5EF4-FFF2-40B4-BE49-F238E27FC236}">
                  <a16:creationId xmlns:a16="http://schemas.microsoft.com/office/drawing/2014/main" id="{DFE51362-844C-B4F1-1A83-A287F312E94A}"/>
                </a:ext>
              </a:extLst>
            </p:cNvPr>
            <p:cNvSpPr>
              <a:spLocks noEditPoints="1"/>
            </p:cNvSpPr>
            <p:nvPr userDrawn="1"/>
          </p:nvSpPr>
          <p:spPr bwMode="auto">
            <a:xfrm>
              <a:off x="8263" y="3473"/>
              <a:ext cx="1317" cy="1694"/>
            </a:xfrm>
            <a:custGeom>
              <a:avLst/>
              <a:gdLst>
                <a:gd name="T0" fmla="*/ 884 w 932"/>
                <a:gd name="T1" fmla="*/ 372 h 1199"/>
                <a:gd name="T2" fmla="*/ 442 w 932"/>
                <a:gd name="T3" fmla="*/ 0 h 1199"/>
                <a:gd name="T4" fmla="*/ 0 w 932"/>
                <a:gd name="T5" fmla="*/ 0 h 1199"/>
                <a:gd name="T6" fmla="*/ 0 w 932"/>
                <a:gd name="T7" fmla="*/ 1199 h 1199"/>
                <a:gd name="T8" fmla="*/ 227 w 932"/>
                <a:gd name="T9" fmla="*/ 1199 h 1199"/>
                <a:gd name="T10" fmla="*/ 227 w 932"/>
                <a:gd name="T11" fmla="*/ 755 h 1199"/>
                <a:gd name="T12" fmla="*/ 418 w 932"/>
                <a:gd name="T13" fmla="*/ 755 h 1199"/>
                <a:gd name="T14" fmla="*/ 450 w 932"/>
                <a:gd name="T15" fmla="*/ 755 h 1199"/>
                <a:gd name="T16" fmla="*/ 681 w 932"/>
                <a:gd name="T17" fmla="*/ 1199 h 1199"/>
                <a:gd name="T18" fmla="*/ 932 w 932"/>
                <a:gd name="T19" fmla="*/ 1199 h 1199"/>
                <a:gd name="T20" fmla="*/ 676 w 932"/>
                <a:gd name="T21" fmla="*/ 707 h 1199"/>
                <a:gd name="T22" fmla="*/ 884 w 932"/>
                <a:gd name="T23" fmla="*/ 372 h 1199"/>
                <a:gd name="T24" fmla="*/ 645 w 932"/>
                <a:gd name="T25" fmla="*/ 372 h 1199"/>
                <a:gd name="T26" fmla="*/ 418 w 932"/>
                <a:gd name="T27" fmla="*/ 562 h 1199"/>
                <a:gd name="T28" fmla="*/ 227 w 932"/>
                <a:gd name="T29" fmla="*/ 562 h 1199"/>
                <a:gd name="T30" fmla="*/ 227 w 932"/>
                <a:gd name="T31" fmla="*/ 194 h 1199"/>
                <a:gd name="T32" fmla="*/ 418 w 932"/>
                <a:gd name="T33" fmla="*/ 194 h 1199"/>
                <a:gd name="T34" fmla="*/ 645 w 932"/>
                <a:gd name="T35" fmla="*/ 372 h 1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2" h="1199">
                  <a:moveTo>
                    <a:pt x="884" y="372"/>
                  </a:moveTo>
                  <a:cubicBezTo>
                    <a:pt x="884" y="92"/>
                    <a:pt x="693" y="0"/>
                    <a:pt x="442" y="0"/>
                  </a:cubicBezTo>
                  <a:cubicBezTo>
                    <a:pt x="0" y="0"/>
                    <a:pt x="0" y="0"/>
                    <a:pt x="0" y="0"/>
                  </a:cubicBezTo>
                  <a:cubicBezTo>
                    <a:pt x="0" y="1199"/>
                    <a:pt x="0" y="1199"/>
                    <a:pt x="0" y="1199"/>
                  </a:cubicBezTo>
                  <a:cubicBezTo>
                    <a:pt x="227" y="1199"/>
                    <a:pt x="227" y="1199"/>
                    <a:pt x="227" y="1199"/>
                  </a:cubicBezTo>
                  <a:cubicBezTo>
                    <a:pt x="227" y="755"/>
                    <a:pt x="227" y="755"/>
                    <a:pt x="227" y="755"/>
                  </a:cubicBezTo>
                  <a:cubicBezTo>
                    <a:pt x="418" y="755"/>
                    <a:pt x="418" y="755"/>
                    <a:pt x="418" y="755"/>
                  </a:cubicBezTo>
                  <a:cubicBezTo>
                    <a:pt x="429" y="755"/>
                    <a:pt x="439" y="755"/>
                    <a:pt x="450" y="755"/>
                  </a:cubicBezTo>
                  <a:cubicBezTo>
                    <a:pt x="681" y="1199"/>
                    <a:pt x="681" y="1199"/>
                    <a:pt x="681" y="1199"/>
                  </a:cubicBezTo>
                  <a:cubicBezTo>
                    <a:pt x="932" y="1199"/>
                    <a:pt x="932" y="1199"/>
                    <a:pt x="932" y="1199"/>
                  </a:cubicBezTo>
                  <a:cubicBezTo>
                    <a:pt x="676" y="707"/>
                    <a:pt x="676" y="707"/>
                    <a:pt x="676" y="707"/>
                  </a:cubicBezTo>
                  <a:cubicBezTo>
                    <a:pt x="801" y="652"/>
                    <a:pt x="884" y="545"/>
                    <a:pt x="884" y="372"/>
                  </a:cubicBezTo>
                  <a:moveTo>
                    <a:pt x="645" y="372"/>
                  </a:moveTo>
                  <a:cubicBezTo>
                    <a:pt x="645" y="516"/>
                    <a:pt x="562" y="562"/>
                    <a:pt x="418" y="562"/>
                  </a:cubicBezTo>
                  <a:cubicBezTo>
                    <a:pt x="227" y="562"/>
                    <a:pt x="227" y="562"/>
                    <a:pt x="227" y="562"/>
                  </a:cubicBezTo>
                  <a:cubicBezTo>
                    <a:pt x="227" y="194"/>
                    <a:pt x="227" y="194"/>
                    <a:pt x="227" y="194"/>
                  </a:cubicBezTo>
                  <a:cubicBezTo>
                    <a:pt x="418" y="194"/>
                    <a:pt x="418" y="194"/>
                    <a:pt x="418" y="194"/>
                  </a:cubicBezTo>
                  <a:cubicBezTo>
                    <a:pt x="574" y="194"/>
                    <a:pt x="645" y="252"/>
                    <a:pt x="645" y="37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9" name="Freeform 9">
              <a:extLst>
                <a:ext uri="{FF2B5EF4-FFF2-40B4-BE49-F238E27FC236}">
                  <a16:creationId xmlns:a16="http://schemas.microsoft.com/office/drawing/2014/main" id="{E0F57AAB-C462-6A3A-9686-048341EA78B1}"/>
                </a:ext>
              </a:extLst>
            </p:cNvPr>
            <p:cNvSpPr>
              <a:spLocks/>
            </p:cNvSpPr>
            <p:nvPr userDrawn="1"/>
          </p:nvSpPr>
          <p:spPr bwMode="auto">
            <a:xfrm>
              <a:off x="6369" y="3473"/>
              <a:ext cx="1098" cy="1694"/>
            </a:xfrm>
            <a:custGeom>
              <a:avLst/>
              <a:gdLst>
                <a:gd name="T0" fmla="*/ 0 w 1098"/>
                <a:gd name="T1" fmla="*/ 0 h 1694"/>
                <a:gd name="T2" fmla="*/ 0 w 1098"/>
                <a:gd name="T3" fmla="*/ 1694 h 1694"/>
                <a:gd name="T4" fmla="*/ 1098 w 1098"/>
                <a:gd name="T5" fmla="*/ 1694 h 1694"/>
                <a:gd name="T6" fmla="*/ 1098 w 1098"/>
                <a:gd name="T7" fmla="*/ 1397 h 1694"/>
                <a:gd name="T8" fmla="*/ 321 w 1098"/>
                <a:gd name="T9" fmla="*/ 1397 h 1694"/>
                <a:gd name="T10" fmla="*/ 321 w 1098"/>
                <a:gd name="T11" fmla="*/ 973 h 1694"/>
                <a:gd name="T12" fmla="*/ 1030 w 1098"/>
                <a:gd name="T13" fmla="*/ 973 h 1694"/>
                <a:gd name="T14" fmla="*/ 1030 w 1098"/>
                <a:gd name="T15" fmla="*/ 687 h 1694"/>
                <a:gd name="T16" fmla="*/ 321 w 1098"/>
                <a:gd name="T17" fmla="*/ 687 h 1694"/>
                <a:gd name="T18" fmla="*/ 321 w 1098"/>
                <a:gd name="T19" fmla="*/ 297 h 1694"/>
                <a:gd name="T20" fmla="*/ 1098 w 1098"/>
                <a:gd name="T21" fmla="*/ 297 h 1694"/>
                <a:gd name="T22" fmla="*/ 1098 w 1098"/>
                <a:gd name="T23" fmla="*/ 0 h 1694"/>
                <a:gd name="T24" fmla="*/ 0 w 1098"/>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8" h="1694">
                  <a:moveTo>
                    <a:pt x="0" y="0"/>
                  </a:moveTo>
                  <a:lnTo>
                    <a:pt x="0" y="1694"/>
                  </a:lnTo>
                  <a:lnTo>
                    <a:pt x="1098" y="1694"/>
                  </a:lnTo>
                  <a:lnTo>
                    <a:pt x="1098" y="1397"/>
                  </a:lnTo>
                  <a:lnTo>
                    <a:pt x="321" y="1397"/>
                  </a:lnTo>
                  <a:lnTo>
                    <a:pt x="321" y="973"/>
                  </a:lnTo>
                  <a:lnTo>
                    <a:pt x="1030" y="973"/>
                  </a:lnTo>
                  <a:lnTo>
                    <a:pt x="1030" y="687"/>
                  </a:lnTo>
                  <a:lnTo>
                    <a:pt x="321" y="687"/>
                  </a:lnTo>
                  <a:lnTo>
                    <a:pt x="321" y="297"/>
                  </a:lnTo>
                  <a:lnTo>
                    <a:pt x="1098" y="297"/>
                  </a:lnTo>
                  <a:lnTo>
                    <a:pt x="1098"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0" name="Freeform 10">
              <a:extLst>
                <a:ext uri="{FF2B5EF4-FFF2-40B4-BE49-F238E27FC236}">
                  <a16:creationId xmlns:a16="http://schemas.microsoft.com/office/drawing/2014/main" id="{8A0D371A-82CE-1829-AA32-FB790C7A60A1}"/>
                </a:ext>
              </a:extLst>
            </p:cNvPr>
            <p:cNvSpPr>
              <a:spLocks noEditPoints="1"/>
            </p:cNvSpPr>
            <p:nvPr userDrawn="1"/>
          </p:nvSpPr>
          <p:spPr bwMode="auto">
            <a:xfrm>
              <a:off x="4481" y="3473"/>
              <a:ext cx="1215" cy="1694"/>
            </a:xfrm>
            <a:custGeom>
              <a:avLst/>
              <a:gdLst>
                <a:gd name="T0" fmla="*/ 406 w 860"/>
                <a:gd name="T1" fmla="*/ 791 h 1199"/>
                <a:gd name="T2" fmla="*/ 227 w 860"/>
                <a:gd name="T3" fmla="*/ 791 h 1199"/>
                <a:gd name="T4" fmla="*/ 227 w 860"/>
                <a:gd name="T5" fmla="*/ 1199 h 1199"/>
                <a:gd name="T6" fmla="*/ 0 w 860"/>
                <a:gd name="T7" fmla="*/ 1199 h 1199"/>
                <a:gd name="T8" fmla="*/ 0 w 860"/>
                <a:gd name="T9" fmla="*/ 0 h 1199"/>
                <a:gd name="T10" fmla="*/ 406 w 860"/>
                <a:gd name="T11" fmla="*/ 0 h 1199"/>
                <a:gd name="T12" fmla="*/ 860 w 860"/>
                <a:gd name="T13" fmla="*/ 396 h 1199"/>
                <a:gd name="T14" fmla="*/ 406 w 860"/>
                <a:gd name="T15" fmla="*/ 791 h 1199"/>
                <a:gd name="T16" fmla="*/ 394 w 860"/>
                <a:gd name="T17" fmla="*/ 194 h 1199"/>
                <a:gd name="T18" fmla="*/ 227 w 860"/>
                <a:gd name="T19" fmla="*/ 194 h 1199"/>
                <a:gd name="T20" fmla="*/ 227 w 860"/>
                <a:gd name="T21" fmla="*/ 598 h 1199"/>
                <a:gd name="T22" fmla="*/ 394 w 860"/>
                <a:gd name="T23" fmla="*/ 598 h 1199"/>
                <a:gd name="T24" fmla="*/ 621 w 860"/>
                <a:gd name="T25" fmla="*/ 396 h 1199"/>
                <a:gd name="T26" fmla="*/ 394 w 860"/>
                <a:gd name="T27" fmla="*/ 194 h 1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60" h="1199">
                  <a:moveTo>
                    <a:pt x="406" y="791"/>
                  </a:moveTo>
                  <a:cubicBezTo>
                    <a:pt x="227" y="791"/>
                    <a:pt x="227" y="791"/>
                    <a:pt x="227" y="791"/>
                  </a:cubicBezTo>
                  <a:cubicBezTo>
                    <a:pt x="227" y="1199"/>
                    <a:pt x="227" y="1199"/>
                    <a:pt x="227" y="1199"/>
                  </a:cubicBezTo>
                  <a:cubicBezTo>
                    <a:pt x="0" y="1199"/>
                    <a:pt x="0" y="1199"/>
                    <a:pt x="0" y="1199"/>
                  </a:cubicBezTo>
                  <a:cubicBezTo>
                    <a:pt x="0" y="0"/>
                    <a:pt x="0" y="0"/>
                    <a:pt x="0" y="0"/>
                  </a:cubicBezTo>
                  <a:cubicBezTo>
                    <a:pt x="406" y="0"/>
                    <a:pt x="406" y="0"/>
                    <a:pt x="406" y="0"/>
                  </a:cubicBezTo>
                  <a:cubicBezTo>
                    <a:pt x="661" y="0"/>
                    <a:pt x="860" y="116"/>
                    <a:pt x="860" y="396"/>
                  </a:cubicBezTo>
                  <a:cubicBezTo>
                    <a:pt x="860" y="671"/>
                    <a:pt x="659" y="791"/>
                    <a:pt x="406" y="791"/>
                  </a:cubicBezTo>
                  <a:moveTo>
                    <a:pt x="394" y="194"/>
                  </a:moveTo>
                  <a:cubicBezTo>
                    <a:pt x="227" y="194"/>
                    <a:pt x="227" y="194"/>
                    <a:pt x="227" y="194"/>
                  </a:cubicBezTo>
                  <a:cubicBezTo>
                    <a:pt x="227" y="598"/>
                    <a:pt x="227" y="598"/>
                    <a:pt x="227" y="598"/>
                  </a:cubicBezTo>
                  <a:cubicBezTo>
                    <a:pt x="394" y="598"/>
                    <a:pt x="394" y="598"/>
                    <a:pt x="394" y="598"/>
                  </a:cubicBezTo>
                  <a:cubicBezTo>
                    <a:pt x="525" y="598"/>
                    <a:pt x="621" y="534"/>
                    <a:pt x="621" y="396"/>
                  </a:cubicBezTo>
                  <a:cubicBezTo>
                    <a:pt x="621" y="252"/>
                    <a:pt x="525" y="194"/>
                    <a:pt x="394" y="19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1" name="Freeform 11">
              <a:extLst>
                <a:ext uri="{FF2B5EF4-FFF2-40B4-BE49-F238E27FC236}">
                  <a16:creationId xmlns:a16="http://schemas.microsoft.com/office/drawing/2014/main" id="{EA0DE082-4D8F-8158-56B4-AF85C4A0FA22}"/>
                </a:ext>
              </a:extLst>
            </p:cNvPr>
            <p:cNvSpPr>
              <a:spLocks/>
            </p:cNvSpPr>
            <p:nvPr userDrawn="1"/>
          </p:nvSpPr>
          <p:spPr bwMode="auto">
            <a:xfrm>
              <a:off x="1945" y="3473"/>
              <a:ext cx="1720" cy="1694"/>
            </a:xfrm>
            <a:custGeom>
              <a:avLst/>
              <a:gdLst>
                <a:gd name="T0" fmla="*/ 1265 w 1720"/>
                <a:gd name="T1" fmla="*/ 0 h 1694"/>
                <a:gd name="T2" fmla="*/ 860 w 1720"/>
                <a:gd name="T3" fmla="*/ 996 h 1694"/>
                <a:gd name="T4" fmla="*/ 456 w 1720"/>
                <a:gd name="T5" fmla="*/ 0 h 1694"/>
                <a:gd name="T6" fmla="*/ 0 w 1720"/>
                <a:gd name="T7" fmla="*/ 0 h 1694"/>
                <a:gd name="T8" fmla="*/ 0 w 1720"/>
                <a:gd name="T9" fmla="*/ 1694 h 1694"/>
                <a:gd name="T10" fmla="*/ 303 w 1720"/>
                <a:gd name="T11" fmla="*/ 1694 h 1694"/>
                <a:gd name="T12" fmla="*/ 303 w 1720"/>
                <a:gd name="T13" fmla="*/ 428 h 1694"/>
                <a:gd name="T14" fmla="*/ 692 w 1720"/>
                <a:gd name="T15" fmla="*/ 1321 h 1694"/>
                <a:gd name="T16" fmla="*/ 709 w 1720"/>
                <a:gd name="T17" fmla="*/ 1321 h 1694"/>
                <a:gd name="T18" fmla="*/ 1012 w 1720"/>
                <a:gd name="T19" fmla="*/ 1321 h 1694"/>
                <a:gd name="T20" fmla="*/ 1029 w 1720"/>
                <a:gd name="T21" fmla="*/ 1321 h 1694"/>
                <a:gd name="T22" fmla="*/ 1416 w 1720"/>
                <a:gd name="T23" fmla="*/ 428 h 1694"/>
                <a:gd name="T24" fmla="*/ 1416 w 1720"/>
                <a:gd name="T25" fmla="*/ 1694 h 1694"/>
                <a:gd name="T26" fmla="*/ 1720 w 1720"/>
                <a:gd name="T27" fmla="*/ 1694 h 1694"/>
                <a:gd name="T28" fmla="*/ 1720 w 1720"/>
                <a:gd name="T29" fmla="*/ 0 h 1694"/>
                <a:gd name="T30" fmla="*/ 1265 w 1720"/>
                <a:gd name="T31"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20" h="1694">
                  <a:moveTo>
                    <a:pt x="1265" y="0"/>
                  </a:moveTo>
                  <a:lnTo>
                    <a:pt x="860" y="996"/>
                  </a:lnTo>
                  <a:lnTo>
                    <a:pt x="456" y="0"/>
                  </a:lnTo>
                  <a:lnTo>
                    <a:pt x="0" y="0"/>
                  </a:lnTo>
                  <a:lnTo>
                    <a:pt x="0" y="1694"/>
                  </a:lnTo>
                  <a:lnTo>
                    <a:pt x="303" y="1694"/>
                  </a:lnTo>
                  <a:lnTo>
                    <a:pt x="303" y="428"/>
                  </a:lnTo>
                  <a:lnTo>
                    <a:pt x="692" y="1321"/>
                  </a:lnTo>
                  <a:lnTo>
                    <a:pt x="709" y="1321"/>
                  </a:lnTo>
                  <a:lnTo>
                    <a:pt x="1012" y="1321"/>
                  </a:lnTo>
                  <a:lnTo>
                    <a:pt x="1029" y="1321"/>
                  </a:lnTo>
                  <a:lnTo>
                    <a:pt x="1416" y="428"/>
                  </a:lnTo>
                  <a:lnTo>
                    <a:pt x="1416" y="1694"/>
                  </a:lnTo>
                  <a:lnTo>
                    <a:pt x="1720" y="1694"/>
                  </a:lnTo>
                  <a:lnTo>
                    <a:pt x="1720" y="0"/>
                  </a:lnTo>
                  <a:lnTo>
                    <a:pt x="126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2" name="Freeform 12">
              <a:extLst>
                <a:ext uri="{FF2B5EF4-FFF2-40B4-BE49-F238E27FC236}">
                  <a16:creationId xmlns:a16="http://schemas.microsoft.com/office/drawing/2014/main" id="{530CFB56-59E9-38CF-519A-B532B32547AB}"/>
                </a:ext>
              </a:extLst>
            </p:cNvPr>
            <p:cNvSpPr>
              <a:spLocks/>
            </p:cNvSpPr>
            <p:nvPr userDrawn="1"/>
          </p:nvSpPr>
          <p:spPr bwMode="auto">
            <a:xfrm>
              <a:off x="0" y="3473"/>
              <a:ext cx="1113" cy="1694"/>
            </a:xfrm>
            <a:custGeom>
              <a:avLst/>
              <a:gdLst>
                <a:gd name="T0" fmla="*/ 0 w 1113"/>
                <a:gd name="T1" fmla="*/ 0 h 1694"/>
                <a:gd name="T2" fmla="*/ 0 w 1113"/>
                <a:gd name="T3" fmla="*/ 297 h 1694"/>
                <a:gd name="T4" fmla="*/ 397 w 1113"/>
                <a:gd name="T5" fmla="*/ 297 h 1694"/>
                <a:gd name="T6" fmla="*/ 397 w 1113"/>
                <a:gd name="T7" fmla="*/ 1397 h 1694"/>
                <a:gd name="T8" fmla="*/ 0 w 1113"/>
                <a:gd name="T9" fmla="*/ 1397 h 1694"/>
                <a:gd name="T10" fmla="*/ 0 w 1113"/>
                <a:gd name="T11" fmla="*/ 1694 h 1694"/>
                <a:gd name="T12" fmla="*/ 1113 w 1113"/>
                <a:gd name="T13" fmla="*/ 1694 h 1694"/>
                <a:gd name="T14" fmla="*/ 1113 w 1113"/>
                <a:gd name="T15" fmla="*/ 1397 h 1694"/>
                <a:gd name="T16" fmla="*/ 717 w 1113"/>
                <a:gd name="T17" fmla="*/ 1397 h 1694"/>
                <a:gd name="T18" fmla="*/ 717 w 1113"/>
                <a:gd name="T19" fmla="*/ 297 h 1694"/>
                <a:gd name="T20" fmla="*/ 1113 w 1113"/>
                <a:gd name="T21" fmla="*/ 297 h 1694"/>
                <a:gd name="T22" fmla="*/ 1113 w 1113"/>
                <a:gd name="T23" fmla="*/ 0 h 1694"/>
                <a:gd name="T24" fmla="*/ 0 w 1113"/>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13" h="1694">
                  <a:moveTo>
                    <a:pt x="0" y="0"/>
                  </a:moveTo>
                  <a:lnTo>
                    <a:pt x="0" y="297"/>
                  </a:lnTo>
                  <a:lnTo>
                    <a:pt x="397" y="297"/>
                  </a:lnTo>
                  <a:lnTo>
                    <a:pt x="397" y="1397"/>
                  </a:lnTo>
                  <a:lnTo>
                    <a:pt x="0" y="1397"/>
                  </a:lnTo>
                  <a:lnTo>
                    <a:pt x="0" y="1694"/>
                  </a:lnTo>
                  <a:lnTo>
                    <a:pt x="1113" y="1694"/>
                  </a:lnTo>
                  <a:lnTo>
                    <a:pt x="1113" y="1397"/>
                  </a:lnTo>
                  <a:lnTo>
                    <a:pt x="717" y="1397"/>
                  </a:lnTo>
                  <a:lnTo>
                    <a:pt x="717" y="297"/>
                  </a:lnTo>
                  <a:lnTo>
                    <a:pt x="1113" y="297"/>
                  </a:lnTo>
                  <a:lnTo>
                    <a:pt x="1113"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grpSp>
      <p:sp>
        <p:nvSpPr>
          <p:cNvPr id="23" name="Title 1">
            <a:extLst>
              <a:ext uri="{FF2B5EF4-FFF2-40B4-BE49-F238E27FC236}">
                <a16:creationId xmlns:a16="http://schemas.microsoft.com/office/drawing/2014/main" id="{FB5434B5-DD4C-F988-6EBA-085A7DD4940D}"/>
              </a:ext>
            </a:extLst>
          </p:cNvPr>
          <p:cNvSpPr>
            <a:spLocks noGrp="1"/>
          </p:cNvSpPr>
          <p:nvPr>
            <p:ph type="ctrTitle"/>
          </p:nvPr>
        </p:nvSpPr>
        <p:spPr>
          <a:xfrm>
            <a:off x="330271" y="2417400"/>
            <a:ext cx="9144000" cy="1847942"/>
          </a:xfrm>
        </p:spPr>
        <p:txBody>
          <a:bodyPr anchor="b"/>
          <a:lstStyle>
            <a:lvl1pPr algn="l">
              <a:defRPr sz="6400">
                <a:solidFill>
                  <a:schemeClr val="bg1"/>
                </a:solidFill>
              </a:defRPr>
            </a:lvl1pPr>
          </a:lstStyle>
          <a:p>
            <a:r>
              <a:rPr lang="en-GB"/>
              <a:t>Click to edit Master title style</a:t>
            </a:r>
            <a:endParaRPr lang="en-GB" dirty="0"/>
          </a:p>
        </p:txBody>
      </p:sp>
      <p:sp>
        <p:nvSpPr>
          <p:cNvPr id="24" name="Subtitle 2">
            <a:extLst>
              <a:ext uri="{FF2B5EF4-FFF2-40B4-BE49-F238E27FC236}">
                <a16:creationId xmlns:a16="http://schemas.microsoft.com/office/drawing/2014/main" id="{1E34748E-CBEF-26E7-AB9F-696FA5D599DC}"/>
              </a:ext>
            </a:extLst>
          </p:cNvPr>
          <p:cNvSpPr>
            <a:spLocks noGrp="1"/>
          </p:cNvSpPr>
          <p:nvPr>
            <p:ph type="subTitle" idx="1"/>
          </p:nvPr>
        </p:nvSpPr>
        <p:spPr>
          <a:xfrm>
            <a:off x="330271" y="4383000"/>
            <a:ext cx="9144000" cy="1322348"/>
          </a:xfrm>
        </p:spPr>
        <p:txBody>
          <a:bodyPr/>
          <a:lstStyle>
            <a:lvl1pPr marL="0" indent="0" algn="l">
              <a:buNone/>
              <a:defRPr sz="4800">
                <a:solidFill>
                  <a:schemeClr val="bg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a:t>Click to edit Master subtitle style</a:t>
            </a:r>
            <a:endParaRPr lang="en-GB" dirty="0"/>
          </a:p>
        </p:txBody>
      </p:sp>
      <p:sp>
        <p:nvSpPr>
          <p:cNvPr id="2" name="Text Placeholder 17">
            <a:extLst>
              <a:ext uri="{FF2B5EF4-FFF2-40B4-BE49-F238E27FC236}">
                <a16:creationId xmlns:a16="http://schemas.microsoft.com/office/drawing/2014/main" id="{8079AE91-4ABF-A9AC-DD3E-25CF3D141B1F}"/>
              </a:ext>
            </a:extLst>
          </p:cNvPr>
          <p:cNvSpPr>
            <a:spLocks noGrp="1"/>
          </p:cNvSpPr>
          <p:nvPr>
            <p:ph type="body" sz="quarter" idx="10"/>
          </p:nvPr>
        </p:nvSpPr>
        <p:spPr>
          <a:xfrm>
            <a:off x="330271" y="5789336"/>
            <a:ext cx="5579198" cy="740845"/>
          </a:xfrm>
        </p:spPr>
        <p:txBody>
          <a:bodyPr anchor="b"/>
          <a:lstStyle>
            <a:lvl1pPr>
              <a:defRPr sz="2200">
                <a:solidFill>
                  <a:schemeClr val="bg1"/>
                </a:solidFill>
                <a:latin typeface="Imperial Sans Text Medium" panose="020B0603020202020204" pitchFamily="34" charset="0"/>
                <a:ea typeface="Inter Medium" panose="02000503000000020004" pitchFamily="2" charset="0"/>
              </a:defRPr>
            </a:lvl1pPr>
            <a:lvl2pPr>
              <a:defRPr sz="2200">
                <a:solidFill>
                  <a:schemeClr val="accent1"/>
                </a:solidFill>
                <a:latin typeface="+mn-lt"/>
              </a:defRPr>
            </a:lvl2pPr>
            <a:lvl3pPr>
              <a:defRPr sz="2200">
                <a:solidFill>
                  <a:schemeClr val="accent1"/>
                </a:solidFill>
                <a:latin typeface="+mn-lt"/>
                <a:ea typeface="Inter Medium" panose="02000503000000020004" pitchFamily="2" charset="0"/>
              </a:defRPr>
            </a:lvl3pPr>
            <a:lvl4pPr>
              <a:defRPr sz="2200">
                <a:solidFill>
                  <a:schemeClr val="accent1"/>
                </a:solidFill>
                <a:latin typeface="+mn-lt"/>
                <a:ea typeface="Inter Medium" panose="02000503000000020004" pitchFamily="2" charset="0"/>
              </a:defRPr>
            </a:lvl4pPr>
            <a:lvl5pPr>
              <a:defRPr sz="2200">
                <a:solidFill>
                  <a:schemeClr val="accent1"/>
                </a:solidFill>
                <a:latin typeface="+mn-lt"/>
                <a:ea typeface="Inter Medium" panose="02000503000000020004" pitchFamily="2" charset="0"/>
              </a:defRPr>
            </a:lvl5pPr>
            <a:lvl6pPr marL="1714412" indent="0">
              <a:buNone/>
              <a:defRPr>
                <a:latin typeface="+mn-lt"/>
              </a:defRPr>
            </a:lvl6pPr>
          </a:lstStyle>
          <a:p>
            <a:pPr lvl="0"/>
            <a:r>
              <a:rPr lang="en-GB"/>
              <a:t>Click to edit Master text styles</a:t>
            </a:r>
          </a:p>
        </p:txBody>
      </p:sp>
    </p:spTree>
    <p:extLst>
      <p:ext uri="{BB962C8B-B14F-4D97-AF65-F5344CB8AC3E}">
        <p14:creationId xmlns:p14="http://schemas.microsoft.com/office/powerpoint/2010/main" val="407999913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End Slide Smoke">
    <p:bg>
      <p:bgPr>
        <a:solidFill>
          <a:schemeClr val="bg2"/>
        </a:solidFill>
        <a:effectLst/>
      </p:bgPr>
    </p:bg>
    <p:spTree>
      <p:nvGrpSpPr>
        <p:cNvPr id="1" name=""/>
        <p:cNvGrpSpPr/>
        <p:nvPr/>
      </p:nvGrpSpPr>
      <p:grpSpPr>
        <a:xfrm>
          <a:off x="0" y="0"/>
          <a:ext cx="0" cy="0"/>
          <a:chOff x="0" y="0"/>
          <a:chExt cx="0" cy="0"/>
        </a:xfrm>
      </p:grpSpPr>
      <p:grpSp>
        <p:nvGrpSpPr>
          <p:cNvPr id="2" name="Group 4">
            <a:extLst>
              <a:ext uri="{FF2B5EF4-FFF2-40B4-BE49-F238E27FC236}">
                <a16:creationId xmlns:a16="http://schemas.microsoft.com/office/drawing/2014/main" id="{98C9DEC1-150C-501B-2DF1-6E2CB499B668}"/>
              </a:ext>
            </a:extLst>
          </p:cNvPr>
          <p:cNvGrpSpPr>
            <a:grpSpLocks noChangeAspect="1"/>
          </p:cNvGrpSpPr>
          <p:nvPr userDrawn="1"/>
        </p:nvGrpSpPr>
        <p:grpSpPr bwMode="auto">
          <a:xfrm>
            <a:off x="330271" y="327819"/>
            <a:ext cx="11536292" cy="1272297"/>
            <a:chOff x="0" y="3473"/>
            <a:chExt cx="15360" cy="1694"/>
          </a:xfrm>
          <a:solidFill>
            <a:schemeClr val="accent1"/>
          </a:solidFill>
        </p:grpSpPr>
        <p:sp>
          <p:nvSpPr>
            <p:cNvPr id="3" name="Freeform 5">
              <a:extLst>
                <a:ext uri="{FF2B5EF4-FFF2-40B4-BE49-F238E27FC236}">
                  <a16:creationId xmlns:a16="http://schemas.microsoft.com/office/drawing/2014/main" id="{E39A89AD-BEB6-79FD-8F05-4DF88E68FEE2}"/>
                </a:ext>
              </a:extLst>
            </p:cNvPr>
            <p:cNvSpPr>
              <a:spLocks/>
            </p:cNvSpPr>
            <p:nvPr userDrawn="1"/>
          </p:nvSpPr>
          <p:spPr bwMode="auto">
            <a:xfrm>
              <a:off x="14261" y="3473"/>
              <a:ext cx="1099" cy="1694"/>
            </a:xfrm>
            <a:custGeom>
              <a:avLst/>
              <a:gdLst>
                <a:gd name="T0" fmla="*/ 0 w 1099"/>
                <a:gd name="T1" fmla="*/ 0 h 1694"/>
                <a:gd name="T2" fmla="*/ 0 w 1099"/>
                <a:gd name="T3" fmla="*/ 1694 h 1694"/>
                <a:gd name="T4" fmla="*/ 1099 w 1099"/>
                <a:gd name="T5" fmla="*/ 1694 h 1694"/>
                <a:gd name="T6" fmla="*/ 1099 w 1099"/>
                <a:gd name="T7" fmla="*/ 1397 h 1694"/>
                <a:gd name="T8" fmla="*/ 319 w 1099"/>
                <a:gd name="T9" fmla="*/ 1397 h 1694"/>
                <a:gd name="T10" fmla="*/ 319 w 1099"/>
                <a:gd name="T11" fmla="*/ 0 h 1694"/>
                <a:gd name="T12" fmla="*/ 0 w 1099"/>
                <a:gd name="T13" fmla="*/ 0 h 1694"/>
              </a:gdLst>
              <a:ahLst/>
              <a:cxnLst>
                <a:cxn ang="0">
                  <a:pos x="T0" y="T1"/>
                </a:cxn>
                <a:cxn ang="0">
                  <a:pos x="T2" y="T3"/>
                </a:cxn>
                <a:cxn ang="0">
                  <a:pos x="T4" y="T5"/>
                </a:cxn>
                <a:cxn ang="0">
                  <a:pos x="T6" y="T7"/>
                </a:cxn>
                <a:cxn ang="0">
                  <a:pos x="T8" y="T9"/>
                </a:cxn>
                <a:cxn ang="0">
                  <a:pos x="T10" y="T11"/>
                </a:cxn>
                <a:cxn ang="0">
                  <a:pos x="T12" y="T13"/>
                </a:cxn>
              </a:cxnLst>
              <a:rect l="0" t="0" r="r" b="b"/>
              <a:pathLst>
                <a:path w="1099" h="1694">
                  <a:moveTo>
                    <a:pt x="0" y="0"/>
                  </a:moveTo>
                  <a:lnTo>
                    <a:pt x="0" y="1694"/>
                  </a:lnTo>
                  <a:lnTo>
                    <a:pt x="1099" y="1694"/>
                  </a:lnTo>
                  <a:lnTo>
                    <a:pt x="1099" y="1397"/>
                  </a:lnTo>
                  <a:lnTo>
                    <a:pt x="319" y="1397"/>
                  </a:lnTo>
                  <a:lnTo>
                    <a:pt x="319"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4" name="Freeform 6">
              <a:extLst>
                <a:ext uri="{FF2B5EF4-FFF2-40B4-BE49-F238E27FC236}">
                  <a16:creationId xmlns:a16="http://schemas.microsoft.com/office/drawing/2014/main" id="{733ED1C0-423D-3BA1-7D76-5AD063DB4966}"/>
                </a:ext>
              </a:extLst>
            </p:cNvPr>
            <p:cNvSpPr>
              <a:spLocks noEditPoints="1"/>
            </p:cNvSpPr>
            <p:nvPr userDrawn="1"/>
          </p:nvSpPr>
          <p:spPr bwMode="auto">
            <a:xfrm>
              <a:off x="12002" y="3473"/>
              <a:ext cx="1535" cy="1694"/>
            </a:xfrm>
            <a:custGeom>
              <a:avLst/>
              <a:gdLst>
                <a:gd name="T0" fmla="*/ 556 w 1535"/>
                <a:gd name="T1" fmla="*/ 0 h 1694"/>
                <a:gd name="T2" fmla="*/ 0 w 1535"/>
                <a:gd name="T3" fmla="*/ 1694 h 1694"/>
                <a:gd name="T4" fmla="*/ 337 w 1535"/>
                <a:gd name="T5" fmla="*/ 1694 h 1694"/>
                <a:gd name="T6" fmla="*/ 453 w 1535"/>
                <a:gd name="T7" fmla="*/ 1321 h 1694"/>
                <a:gd name="T8" fmla="*/ 1083 w 1535"/>
                <a:gd name="T9" fmla="*/ 1321 h 1694"/>
                <a:gd name="T10" fmla="*/ 1197 w 1535"/>
                <a:gd name="T11" fmla="*/ 1694 h 1694"/>
                <a:gd name="T12" fmla="*/ 1535 w 1535"/>
                <a:gd name="T13" fmla="*/ 1694 h 1694"/>
                <a:gd name="T14" fmla="*/ 978 w 1535"/>
                <a:gd name="T15" fmla="*/ 0 h 1694"/>
                <a:gd name="T16" fmla="*/ 556 w 1535"/>
                <a:gd name="T17" fmla="*/ 0 h 1694"/>
                <a:gd name="T18" fmla="*/ 768 w 1535"/>
                <a:gd name="T19" fmla="*/ 301 h 1694"/>
                <a:gd name="T20" fmla="*/ 998 w 1535"/>
                <a:gd name="T21" fmla="*/ 1048 h 1694"/>
                <a:gd name="T22" fmla="*/ 536 w 1535"/>
                <a:gd name="T23" fmla="*/ 1048 h 1694"/>
                <a:gd name="T24" fmla="*/ 768 w 1535"/>
                <a:gd name="T25" fmla="*/ 301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35" h="1694">
                  <a:moveTo>
                    <a:pt x="556" y="0"/>
                  </a:moveTo>
                  <a:lnTo>
                    <a:pt x="0" y="1694"/>
                  </a:lnTo>
                  <a:lnTo>
                    <a:pt x="337" y="1694"/>
                  </a:lnTo>
                  <a:lnTo>
                    <a:pt x="453" y="1321"/>
                  </a:lnTo>
                  <a:lnTo>
                    <a:pt x="1083" y="1321"/>
                  </a:lnTo>
                  <a:lnTo>
                    <a:pt x="1197" y="1694"/>
                  </a:lnTo>
                  <a:lnTo>
                    <a:pt x="1535" y="1694"/>
                  </a:lnTo>
                  <a:lnTo>
                    <a:pt x="978" y="0"/>
                  </a:lnTo>
                  <a:lnTo>
                    <a:pt x="556" y="0"/>
                  </a:lnTo>
                  <a:close/>
                  <a:moveTo>
                    <a:pt x="768" y="301"/>
                  </a:moveTo>
                  <a:lnTo>
                    <a:pt x="998" y="1048"/>
                  </a:lnTo>
                  <a:lnTo>
                    <a:pt x="536" y="1048"/>
                  </a:lnTo>
                  <a:lnTo>
                    <a:pt x="768" y="3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5" name="Freeform 7">
              <a:extLst>
                <a:ext uri="{FF2B5EF4-FFF2-40B4-BE49-F238E27FC236}">
                  <a16:creationId xmlns:a16="http://schemas.microsoft.com/office/drawing/2014/main" id="{24321CB6-88B2-41D3-45AD-465FCCF9FFB4}"/>
                </a:ext>
              </a:extLst>
            </p:cNvPr>
            <p:cNvSpPr>
              <a:spLocks/>
            </p:cNvSpPr>
            <p:nvPr userDrawn="1"/>
          </p:nvSpPr>
          <p:spPr bwMode="auto">
            <a:xfrm>
              <a:off x="10250" y="3473"/>
              <a:ext cx="1113" cy="1694"/>
            </a:xfrm>
            <a:custGeom>
              <a:avLst/>
              <a:gdLst>
                <a:gd name="T0" fmla="*/ 0 w 1113"/>
                <a:gd name="T1" fmla="*/ 0 h 1694"/>
                <a:gd name="T2" fmla="*/ 0 w 1113"/>
                <a:gd name="T3" fmla="*/ 297 h 1694"/>
                <a:gd name="T4" fmla="*/ 396 w 1113"/>
                <a:gd name="T5" fmla="*/ 297 h 1694"/>
                <a:gd name="T6" fmla="*/ 396 w 1113"/>
                <a:gd name="T7" fmla="*/ 1397 h 1694"/>
                <a:gd name="T8" fmla="*/ 0 w 1113"/>
                <a:gd name="T9" fmla="*/ 1397 h 1694"/>
                <a:gd name="T10" fmla="*/ 0 w 1113"/>
                <a:gd name="T11" fmla="*/ 1694 h 1694"/>
                <a:gd name="T12" fmla="*/ 1113 w 1113"/>
                <a:gd name="T13" fmla="*/ 1694 h 1694"/>
                <a:gd name="T14" fmla="*/ 1113 w 1113"/>
                <a:gd name="T15" fmla="*/ 1397 h 1694"/>
                <a:gd name="T16" fmla="*/ 716 w 1113"/>
                <a:gd name="T17" fmla="*/ 1397 h 1694"/>
                <a:gd name="T18" fmla="*/ 716 w 1113"/>
                <a:gd name="T19" fmla="*/ 297 h 1694"/>
                <a:gd name="T20" fmla="*/ 1113 w 1113"/>
                <a:gd name="T21" fmla="*/ 297 h 1694"/>
                <a:gd name="T22" fmla="*/ 1113 w 1113"/>
                <a:gd name="T23" fmla="*/ 0 h 1694"/>
                <a:gd name="T24" fmla="*/ 0 w 1113"/>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13" h="1694">
                  <a:moveTo>
                    <a:pt x="0" y="0"/>
                  </a:moveTo>
                  <a:lnTo>
                    <a:pt x="0" y="297"/>
                  </a:lnTo>
                  <a:lnTo>
                    <a:pt x="396" y="297"/>
                  </a:lnTo>
                  <a:lnTo>
                    <a:pt x="396" y="1397"/>
                  </a:lnTo>
                  <a:lnTo>
                    <a:pt x="0" y="1397"/>
                  </a:lnTo>
                  <a:lnTo>
                    <a:pt x="0" y="1694"/>
                  </a:lnTo>
                  <a:lnTo>
                    <a:pt x="1113" y="1694"/>
                  </a:lnTo>
                  <a:lnTo>
                    <a:pt x="1113" y="1397"/>
                  </a:lnTo>
                  <a:lnTo>
                    <a:pt x="716" y="1397"/>
                  </a:lnTo>
                  <a:lnTo>
                    <a:pt x="716" y="297"/>
                  </a:lnTo>
                  <a:lnTo>
                    <a:pt x="1113" y="297"/>
                  </a:lnTo>
                  <a:lnTo>
                    <a:pt x="1113"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5" name="Freeform 8">
              <a:extLst>
                <a:ext uri="{FF2B5EF4-FFF2-40B4-BE49-F238E27FC236}">
                  <a16:creationId xmlns:a16="http://schemas.microsoft.com/office/drawing/2014/main" id="{28DF50ED-77B5-2CCB-445E-BE59A74640E2}"/>
                </a:ext>
              </a:extLst>
            </p:cNvPr>
            <p:cNvSpPr>
              <a:spLocks noEditPoints="1"/>
            </p:cNvSpPr>
            <p:nvPr userDrawn="1"/>
          </p:nvSpPr>
          <p:spPr bwMode="auto">
            <a:xfrm>
              <a:off x="8263" y="3473"/>
              <a:ext cx="1317" cy="1694"/>
            </a:xfrm>
            <a:custGeom>
              <a:avLst/>
              <a:gdLst>
                <a:gd name="T0" fmla="*/ 884 w 932"/>
                <a:gd name="T1" fmla="*/ 372 h 1199"/>
                <a:gd name="T2" fmla="*/ 442 w 932"/>
                <a:gd name="T3" fmla="*/ 0 h 1199"/>
                <a:gd name="T4" fmla="*/ 0 w 932"/>
                <a:gd name="T5" fmla="*/ 0 h 1199"/>
                <a:gd name="T6" fmla="*/ 0 w 932"/>
                <a:gd name="T7" fmla="*/ 1199 h 1199"/>
                <a:gd name="T8" fmla="*/ 227 w 932"/>
                <a:gd name="T9" fmla="*/ 1199 h 1199"/>
                <a:gd name="T10" fmla="*/ 227 w 932"/>
                <a:gd name="T11" fmla="*/ 755 h 1199"/>
                <a:gd name="T12" fmla="*/ 418 w 932"/>
                <a:gd name="T13" fmla="*/ 755 h 1199"/>
                <a:gd name="T14" fmla="*/ 450 w 932"/>
                <a:gd name="T15" fmla="*/ 755 h 1199"/>
                <a:gd name="T16" fmla="*/ 681 w 932"/>
                <a:gd name="T17" fmla="*/ 1199 h 1199"/>
                <a:gd name="T18" fmla="*/ 932 w 932"/>
                <a:gd name="T19" fmla="*/ 1199 h 1199"/>
                <a:gd name="T20" fmla="*/ 676 w 932"/>
                <a:gd name="T21" fmla="*/ 707 h 1199"/>
                <a:gd name="T22" fmla="*/ 884 w 932"/>
                <a:gd name="T23" fmla="*/ 372 h 1199"/>
                <a:gd name="T24" fmla="*/ 645 w 932"/>
                <a:gd name="T25" fmla="*/ 372 h 1199"/>
                <a:gd name="T26" fmla="*/ 418 w 932"/>
                <a:gd name="T27" fmla="*/ 562 h 1199"/>
                <a:gd name="T28" fmla="*/ 227 w 932"/>
                <a:gd name="T29" fmla="*/ 562 h 1199"/>
                <a:gd name="T30" fmla="*/ 227 w 932"/>
                <a:gd name="T31" fmla="*/ 194 h 1199"/>
                <a:gd name="T32" fmla="*/ 418 w 932"/>
                <a:gd name="T33" fmla="*/ 194 h 1199"/>
                <a:gd name="T34" fmla="*/ 645 w 932"/>
                <a:gd name="T35" fmla="*/ 372 h 1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2" h="1199">
                  <a:moveTo>
                    <a:pt x="884" y="372"/>
                  </a:moveTo>
                  <a:cubicBezTo>
                    <a:pt x="884" y="92"/>
                    <a:pt x="693" y="0"/>
                    <a:pt x="442" y="0"/>
                  </a:cubicBezTo>
                  <a:cubicBezTo>
                    <a:pt x="0" y="0"/>
                    <a:pt x="0" y="0"/>
                    <a:pt x="0" y="0"/>
                  </a:cubicBezTo>
                  <a:cubicBezTo>
                    <a:pt x="0" y="1199"/>
                    <a:pt x="0" y="1199"/>
                    <a:pt x="0" y="1199"/>
                  </a:cubicBezTo>
                  <a:cubicBezTo>
                    <a:pt x="227" y="1199"/>
                    <a:pt x="227" y="1199"/>
                    <a:pt x="227" y="1199"/>
                  </a:cubicBezTo>
                  <a:cubicBezTo>
                    <a:pt x="227" y="755"/>
                    <a:pt x="227" y="755"/>
                    <a:pt x="227" y="755"/>
                  </a:cubicBezTo>
                  <a:cubicBezTo>
                    <a:pt x="418" y="755"/>
                    <a:pt x="418" y="755"/>
                    <a:pt x="418" y="755"/>
                  </a:cubicBezTo>
                  <a:cubicBezTo>
                    <a:pt x="429" y="755"/>
                    <a:pt x="439" y="755"/>
                    <a:pt x="450" y="755"/>
                  </a:cubicBezTo>
                  <a:cubicBezTo>
                    <a:pt x="681" y="1199"/>
                    <a:pt x="681" y="1199"/>
                    <a:pt x="681" y="1199"/>
                  </a:cubicBezTo>
                  <a:cubicBezTo>
                    <a:pt x="932" y="1199"/>
                    <a:pt x="932" y="1199"/>
                    <a:pt x="932" y="1199"/>
                  </a:cubicBezTo>
                  <a:cubicBezTo>
                    <a:pt x="676" y="707"/>
                    <a:pt x="676" y="707"/>
                    <a:pt x="676" y="707"/>
                  </a:cubicBezTo>
                  <a:cubicBezTo>
                    <a:pt x="801" y="652"/>
                    <a:pt x="884" y="545"/>
                    <a:pt x="884" y="372"/>
                  </a:cubicBezTo>
                  <a:moveTo>
                    <a:pt x="645" y="372"/>
                  </a:moveTo>
                  <a:cubicBezTo>
                    <a:pt x="645" y="516"/>
                    <a:pt x="562" y="562"/>
                    <a:pt x="418" y="562"/>
                  </a:cubicBezTo>
                  <a:cubicBezTo>
                    <a:pt x="227" y="562"/>
                    <a:pt x="227" y="562"/>
                    <a:pt x="227" y="562"/>
                  </a:cubicBezTo>
                  <a:cubicBezTo>
                    <a:pt x="227" y="194"/>
                    <a:pt x="227" y="194"/>
                    <a:pt x="227" y="194"/>
                  </a:cubicBezTo>
                  <a:cubicBezTo>
                    <a:pt x="418" y="194"/>
                    <a:pt x="418" y="194"/>
                    <a:pt x="418" y="194"/>
                  </a:cubicBezTo>
                  <a:cubicBezTo>
                    <a:pt x="574" y="194"/>
                    <a:pt x="645" y="252"/>
                    <a:pt x="645" y="37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6" name="Freeform 9">
              <a:extLst>
                <a:ext uri="{FF2B5EF4-FFF2-40B4-BE49-F238E27FC236}">
                  <a16:creationId xmlns:a16="http://schemas.microsoft.com/office/drawing/2014/main" id="{3E46F43E-7289-80AB-2776-B413EE27EDF5}"/>
                </a:ext>
              </a:extLst>
            </p:cNvPr>
            <p:cNvSpPr>
              <a:spLocks/>
            </p:cNvSpPr>
            <p:nvPr userDrawn="1"/>
          </p:nvSpPr>
          <p:spPr bwMode="auto">
            <a:xfrm>
              <a:off x="6369" y="3473"/>
              <a:ext cx="1098" cy="1694"/>
            </a:xfrm>
            <a:custGeom>
              <a:avLst/>
              <a:gdLst>
                <a:gd name="T0" fmla="*/ 0 w 1098"/>
                <a:gd name="T1" fmla="*/ 0 h 1694"/>
                <a:gd name="T2" fmla="*/ 0 w 1098"/>
                <a:gd name="T3" fmla="*/ 1694 h 1694"/>
                <a:gd name="T4" fmla="*/ 1098 w 1098"/>
                <a:gd name="T5" fmla="*/ 1694 h 1694"/>
                <a:gd name="T6" fmla="*/ 1098 w 1098"/>
                <a:gd name="T7" fmla="*/ 1397 h 1694"/>
                <a:gd name="T8" fmla="*/ 321 w 1098"/>
                <a:gd name="T9" fmla="*/ 1397 h 1694"/>
                <a:gd name="T10" fmla="*/ 321 w 1098"/>
                <a:gd name="T11" fmla="*/ 973 h 1694"/>
                <a:gd name="T12" fmla="*/ 1030 w 1098"/>
                <a:gd name="T13" fmla="*/ 973 h 1694"/>
                <a:gd name="T14" fmla="*/ 1030 w 1098"/>
                <a:gd name="T15" fmla="*/ 687 h 1694"/>
                <a:gd name="T16" fmla="*/ 321 w 1098"/>
                <a:gd name="T17" fmla="*/ 687 h 1694"/>
                <a:gd name="T18" fmla="*/ 321 w 1098"/>
                <a:gd name="T19" fmla="*/ 297 h 1694"/>
                <a:gd name="T20" fmla="*/ 1098 w 1098"/>
                <a:gd name="T21" fmla="*/ 297 h 1694"/>
                <a:gd name="T22" fmla="*/ 1098 w 1098"/>
                <a:gd name="T23" fmla="*/ 0 h 1694"/>
                <a:gd name="T24" fmla="*/ 0 w 1098"/>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8" h="1694">
                  <a:moveTo>
                    <a:pt x="0" y="0"/>
                  </a:moveTo>
                  <a:lnTo>
                    <a:pt x="0" y="1694"/>
                  </a:lnTo>
                  <a:lnTo>
                    <a:pt x="1098" y="1694"/>
                  </a:lnTo>
                  <a:lnTo>
                    <a:pt x="1098" y="1397"/>
                  </a:lnTo>
                  <a:lnTo>
                    <a:pt x="321" y="1397"/>
                  </a:lnTo>
                  <a:lnTo>
                    <a:pt x="321" y="973"/>
                  </a:lnTo>
                  <a:lnTo>
                    <a:pt x="1030" y="973"/>
                  </a:lnTo>
                  <a:lnTo>
                    <a:pt x="1030" y="687"/>
                  </a:lnTo>
                  <a:lnTo>
                    <a:pt x="321" y="687"/>
                  </a:lnTo>
                  <a:lnTo>
                    <a:pt x="321" y="297"/>
                  </a:lnTo>
                  <a:lnTo>
                    <a:pt x="1098" y="297"/>
                  </a:lnTo>
                  <a:lnTo>
                    <a:pt x="109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7" name="Freeform 10">
              <a:extLst>
                <a:ext uri="{FF2B5EF4-FFF2-40B4-BE49-F238E27FC236}">
                  <a16:creationId xmlns:a16="http://schemas.microsoft.com/office/drawing/2014/main" id="{0C82D5C3-8445-8837-27CE-3B93EA4FA45F}"/>
                </a:ext>
              </a:extLst>
            </p:cNvPr>
            <p:cNvSpPr>
              <a:spLocks noEditPoints="1"/>
            </p:cNvSpPr>
            <p:nvPr userDrawn="1"/>
          </p:nvSpPr>
          <p:spPr bwMode="auto">
            <a:xfrm>
              <a:off x="4481" y="3473"/>
              <a:ext cx="1215" cy="1694"/>
            </a:xfrm>
            <a:custGeom>
              <a:avLst/>
              <a:gdLst>
                <a:gd name="T0" fmla="*/ 406 w 860"/>
                <a:gd name="T1" fmla="*/ 791 h 1199"/>
                <a:gd name="T2" fmla="*/ 227 w 860"/>
                <a:gd name="T3" fmla="*/ 791 h 1199"/>
                <a:gd name="T4" fmla="*/ 227 w 860"/>
                <a:gd name="T5" fmla="*/ 1199 h 1199"/>
                <a:gd name="T6" fmla="*/ 0 w 860"/>
                <a:gd name="T7" fmla="*/ 1199 h 1199"/>
                <a:gd name="T8" fmla="*/ 0 w 860"/>
                <a:gd name="T9" fmla="*/ 0 h 1199"/>
                <a:gd name="T10" fmla="*/ 406 w 860"/>
                <a:gd name="T11" fmla="*/ 0 h 1199"/>
                <a:gd name="T12" fmla="*/ 860 w 860"/>
                <a:gd name="T13" fmla="*/ 396 h 1199"/>
                <a:gd name="T14" fmla="*/ 406 w 860"/>
                <a:gd name="T15" fmla="*/ 791 h 1199"/>
                <a:gd name="T16" fmla="*/ 394 w 860"/>
                <a:gd name="T17" fmla="*/ 194 h 1199"/>
                <a:gd name="T18" fmla="*/ 227 w 860"/>
                <a:gd name="T19" fmla="*/ 194 h 1199"/>
                <a:gd name="T20" fmla="*/ 227 w 860"/>
                <a:gd name="T21" fmla="*/ 598 h 1199"/>
                <a:gd name="T22" fmla="*/ 394 w 860"/>
                <a:gd name="T23" fmla="*/ 598 h 1199"/>
                <a:gd name="T24" fmla="*/ 621 w 860"/>
                <a:gd name="T25" fmla="*/ 396 h 1199"/>
                <a:gd name="T26" fmla="*/ 394 w 860"/>
                <a:gd name="T27" fmla="*/ 194 h 1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60" h="1199">
                  <a:moveTo>
                    <a:pt x="406" y="791"/>
                  </a:moveTo>
                  <a:cubicBezTo>
                    <a:pt x="227" y="791"/>
                    <a:pt x="227" y="791"/>
                    <a:pt x="227" y="791"/>
                  </a:cubicBezTo>
                  <a:cubicBezTo>
                    <a:pt x="227" y="1199"/>
                    <a:pt x="227" y="1199"/>
                    <a:pt x="227" y="1199"/>
                  </a:cubicBezTo>
                  <a:cubicBezTo>
                    <a:pt x="0" y="1199"/>
                    <a:pt x="0" y="1199"/>
                    <a:pt x="0" y="1199"/>
                  </a:cubicBezTo>
                  <a:cubicBezTo>
                    <a:pt x="0" y="0"/>
                    <a:pt x="0" y="0"/>
                    <a:pt x="0" y="0"/>
                  </a:cubicBezTo>
                  <a:cubicBezTo>
                    <a:pt x="406" y="0"/>
                    <a:pt x="406" y="0"/>
                    <a:pt x="406" y="0"/>
                  </a:cubicBezTo>
                  <a:cubicBezTo>
                    <a:pt x="661" y="0"/>
                    <a:pt x="860" y="116"/>
                    <a:pt x="860" y="396"/>
                  </a:cubicBezTo>
                  <a:cubicBezTo>
                    <a:pt x="860" y="671"/>
                    <a:pt x="659" y="791"/>
                    <a:pt x="406" y="791"/>
                  </a:cubicBezTo>
                  <a:moveTo>
                    <a:pt x="394" y="194"/>
                  </a:moveTo>
                  <a:cubicBezTo>
                    <a:pt x="227" y="194"/>
                    <a:pt x="227" y="194"/>
                    <a:pt x="227" y="194"/>
                  </a:cubicBezTo>
                  <a:cubicBezTo>
                    <a:pt x="227" y="598"/>
                    <a:pt x="227" y="598"/>
                    <a:pt x="227" y="598"/>
                  </a:cubicBezTo>
                  <a:cubicBezTo>
                    <a:pt x="394" y="598"/>
                    <a:pt x="394" y="598"/>
                    <a:pt x="394" y="598"/>
                  </a:cubicBezTo>
                  <a:cubicBezTo>
                    <a:pt x="525" y="598"/>
                    <a:pt x="621" y="534"/>
                    <a:pt x="621" y="396"/>
                  </a:cubicBezTo>
                  <a:cubicBezTo>
                    <a:pt x="621" y="252"/>
                    <a:pt x="525" y="194"/>
                    <a:pt x="394" y="19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8" name="Freeform 11">
              <a:extLst>
                <a:ext uri="{FF2B5EF4-FFF2-40B4-BE49-F238E27FC236}">
                  <a16:creationId xmlns:a16="http://schemas.microsoft.com/office/drawing/2014/main" id="{2D962E7C-3E08-D166-19E4-74C492278721}"/>
                </a:ext>
              </a:extLst>
            </p:cNvPr>
            <p:cNvSpPr>
              <a:spLocks/>
            </p:cNvSpPr>
            <p:nvPr userDrawn="1"/>
          </p:nvSpPr>
          <p:spPr bwMode="auto">
            <a:xfrm>
              <a:off x="1945" y="3473"/>
              <a:ext cx="1720" cy="1694"/>
            </a:xfrm>
            <a:custGeom>
              <a:avLst/>
              <a:gdLst>
                <a:gd name="T0" fmla="*/ 1265 w 1720"/>
                <a:gd name="T1" fmla="*/ 0 h 1694"/>
                <a:gd name="T2" fmla="*/ 860 w 1720"/>
                <a:gd name="T3" fmla="*/ 996 h 1694"/>
                <a:gd name="T4" fmla="*/ 456 w 1720"/>
                <a:gd name="T5" fmla="*/ 0 h 1694"/>
                <a:gd name="T6" fmla="*/ 0 w 1720"/>
                <a:gd name="T7" fmla="*/ 0 h 1694"/>
                <a:gd name="T8" fmla="*/ 0 w 1720"/>
                <a:gd name="T9" fmla="*/ 1694 h 1694"/>
                <a:gd name="T10" fmla="*/ 303 w 1720"/>
                <a:gd name="T11" fmla="*/ 1694 h 1694"/>
                <a:gd name="T12" fmla="*/ 303 w 1720"/>
                <a:gd name="T13" fmla="*/ 428 h 1694"/>
                <a:gd name="T14" fmla="*/ 692 w 1720"/>
                <a:gd name="T15" fmla="*/ 1321 h 1694"/>
                <a:gd name="T16" fmla="*/ 709 w 1720"/>
                <a:gd name="T17" fmla="*/ 1321 h 1694"/>
                <a:gd name="T18" fmla="*/ 1012 w 1720"/>
                <a:gd name="T19" fmla="*/ 1321 h 1694"/>
                <a:gd name="T20" fmla="*/ 1029 w 1720"/>
                <a:gd name="T21" fmla="*/ 1321 h 1694"/>
                <a:gd name="T22" fmla="*/ 1416 w 1720"/>
                <a:gd name="T23" fmla="*/ 428 h 1694"/>
                <a:gd name="T24" fmla="*/ 1416 w 1720"/>
                <a:gd name="T25" fmla="*/ 1694 h 1694"/>
                <a:gd name="T26" fmla="*/ 1720 w 1720"/>
                <a:gd name="T27" fmla="*/ 1694 h 1694"/>
                <a:gd name="T28" fmla="*/ 1720 w 1720"/>
                <a:gd name="T29" fmla="*/ 0 h 1694"/>
                <a:gd name="T30" fmla="*/ 1265 w 1720"/>
                <a:gd name="T31"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20" h="1694">
                  <a:moveTo>
                    <a:pt x="1265" y="0"/>
                  </a:moveTo>
                  <a:lnTo>
                    <a:pt x="860" y="996"/>
                  </a:lnTo>
                  <a:lnTo>
                    <a:pt x="456" y="0"/>
                  </a:lnTo>
                  <a:lnTo>
                    <a:pt x="0" y="0"/>
                  </a:lnTo>
                  <a:lnTo>
                    <a:pt x="0" y="1694"/>
                  </a:lnTo>
                  <a:lnTo>
                    <a:pt x="303" y="1694"/>
                  </a:lnTo>
                  <a:lnTo>
                    <a:pt x="303" y="428"/>
                  </a:lnTo>
                  <a:lnTo>
                    <a:pt x="692" y="1321"/>
                  </a:lnTo>
                  <a:lnTo>
                    <a:pt x="709" y="1321"/>
                  </a:lnTo>
                  <a:lnTo>
                    <a:pt x="1012" y="1321"/>
                  </a:lnTo>
                  <a:lnTo>
                    <a:pt x="1029" y="1321"/>
                  </a:lnTo>
                  <a:lnTo>
                    <a:pt x="1416" y="428"/>
                  </a:lnTo>
                  <a:lnTo>
                    <a:pt x="1416" y="1694"/>
                  </a:lnTo>
                  <a:lnTo>
                    <a:pt x="1720" y="1694"/>
                  </a:lnTo>
                  <a:lnTo>
                    <a:pt x="1720" y="0"/>
                  </a:lnTo>
                  <a:lnTo>
                    <a:pt x="126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9" name="Freeform 12">
              <a:extLst>
                <a:ext uri="{FF2B5EF4-FFF2-40B4-BE49-F238E27FC236}">
                  <a16:creationId xmlns:a16="http://schemas.microsoft.com/office/drawing/2014/main" id="{F4041540-D57A-59CB-04E7-A52B58E1F12F}"/>
                </a:ext>
              </a:extLst>
            </p:cNvPr>
            <p:cNvSpPr>
              <a:spLocks/>
            </p:cNvSpPr>
            <p:nvPr userDrawn="1"/>
          </p:nvSpPr>
          <p:spPr bwMode="auto">
            <a:xfrm>
              <a:off x="0" y="3473"/>
              <a:ext cx="1113" cy="1694"/>
            </a:xfrm>
            <a:custGeom>
              <a:avLst/>
              <a:gdLst>
                <a:gd name="T0" fmla="*/ 0 w 1113"/>
                <a:gd name="T1" fmla="*/ 0 h 1694"/>
                <a:gd name="T2" fmla="*/ 0 w 1113"/>
                <a:gd name="T3" fmla="*/ 297 h 1694"/>
                <a:gd name="T4" fmla="*/ 397 w 1113"/>
                <a:gd name="T5" fmla="*/ 297 h 1694"/>
                <a:gd name="T6" fmla="*/ 397 w 1113"/>
                <a:gd name="T7" fmla="*/ 1397 h 1694"/>
                <a:gd name="T8" fmla="*/ 0 w 1113"/>
                <a:gd name="T9" fmla="*/ 1397 h 1694"/>
                <a:gd name="T10" fmla="*/ 0 w 1113"/>
                <a:gd name="T11" fmla="*/ 1694 h 1694"/>
                <a:gd name="T12" fmla="*/ 1113 w 1113"/>
                <a:gd name="T13" fmla="*/ 1694 h 1694"/>
                <a:gd name="T14" fmla="*/ 1113 w 1113"/>
                <a:gd name="T15" fmla="*/ 1397 h 1694"/>
                <a:gd name="T16" fmla="*/ 717 w 1113"/>
                <a:gd name="T17" fmla="*/ 1397 h 1694"/>
                <a:gd name="T18" fmla="*/ 717 w 1113"/>
                <a:gd name="T19" fmla="*/ 297 h 1694"/>
                <a:gd name="T20" fmla="*/ 1113 w 1113"/>
                <a:gd name="T21" fmla="*/ 297 h 1694"/>
                <a:gd name="T22" fmla="*/ 1113 w 1113"/>
                <a:gd name="T23" fmla="*/ 0 h 1694"/>
                <a:gd name="T24" fmla="*/ 0 w 1113"/>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13" h="1694">
                  <a:moveTo>
                    <a:pt x="0" y="0"/>
                  </a:moveTo>
                  <a:lnTo>
                    <a:pt x="0" y="297"/>
                  </a:lnTo>
                  <a:lnTo>
                    <a:pt x="397" y="297"/>
                  </a:lnTo>
                  <a:lnTo>
                    <a:pt x="397" y="1397"/>
                  </a:lnTo>
                  <a:lnTo>
                    <a:pt x="0" y="1397"/>
                  </a:lnTo>
                  <a:lnTo>
                    <a:pt x="0" y="1694"/>
                  </a:lnTo>
                  <a:lnTo>
                    <a:pt x="1113" y="1694"/>
                  </a:lnTo>
                  <a:lnTo>
                    <a:pt x="1113" y="1397"/>
                  </a:lnTo>
                  <a:lnTo>
                    <a:pt x="717" y="1397"/>
                  </a:lnTo>
                  <a:lnTo>
                    <a:pt x="717" y="297"/>
                  </a:lnTo>
                  <a:lnTo>
                    <a:pt x="1113" y="297"/>
                  </a:lnTo>
                  <a:lnTo>
                    <a:pt x="1113"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grpSp>
    </p:spTree>
    <p:extLst>
      <p:ext uri="{BB962C8B-B14F-4D97-AF65-F5344CB8AC3E}">
        <p14:creationId xmlns:p14="http://schemas.microsoft.com/office/powerpoint/2010/main" val="16585482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End Slide Khaki">
    <p:bg>
      <p:bgPr>
        <a:solidFill>
          <a:srgbClr val="FBF7DC"/>
        </a:solidFill>
        <a:effectLst/>
      </p:bgPr>
    </p:bg>
    <p:spTree>
      <p:nvGrpSpPr>
        <p:cNvPr id="1" name=""/>
        <p:cNvGrpSpPr/>
        <p:nvPr/>
      </p:nvGrpSpPr>
      <p:grpSpPr>
        <a:xfrm>
          <a:off x="0" y="0"/>
          <a:ext cx="0" cy="0"/>
          <a:chOff x="0" y="0"/>
          <a:chExt cx="0" cy="0"/>
        </a:xfrm>
      </p:grpSpPr>
      <p:grpSp>
        <p:nvGrpSpPr>
          <p:cNvPr id="2" name="Group 4">
            <a:extLst>
              <a:ext uri="{FF2B5EF4-FFF2-40B4-BE49-F238E27FC236}">
                <a16:creationId xmlns:a16="http://schemas.microsoft.com/office/drawing/2014/main" id="{98C9DEC1-150C-501B-2DF1-6E2CB499B668}"/>
              </a:ext>
            </a:extLst>
          </p:cNvPr>
          <p:cNvGrpSpPr>
            <a:grpSpLocks noChangeAspect="1"/>
          </p:cNvGrpSpPr>
          <p:nvPr userDrawn="1"/>
        </p:nvGrpSpPr>
        <p:grpSpPr bwMode="auto">
          <a:xfrm>
            <a:off x="330271" y="327819"/>
            <a:ext cx="11536292" cy="1272297"/>
            <a:chOff x="0" y="3473"/>
            <a:chExt cx="15360" cy="1694"/>
          </a:xfrm>
          <a:solidFill>
            <a:schemeClr val="accent1"/>
          </a:solidFill>
        </p:grpSpPr>
        <p:sp>
          <p:nvSpPr>
            <p:cNvPr id="3" name="Freeform 5">
              <a:extLst>
                <a:ext uri="{FF2B5EF4-FFF2-40B4-BE49-F238E27FC236}">
                  <a16:creationId xmlns:a16="http://schemas.microsoft.com/office/drawing/2014/main" id="{E39A89AD-BEB6-79FD-8F05-4DF88E68FEE2}"/>
                </a:ext>
              </a:extLst>
            </p:cNvPr>
            <p:cNvSpPr>
              <a:spLocks/>
            </p:cNvSpPr>
            <p:nvPr userDrawn="1"/>
          </p:nvSpPr>
          <p:spPr bwMode="auto">
            <a:xfrm>
              <a:off x="14261" y="3473"/>
              <a:ext cx="1099" cy="1694"/>
            </a:xfrm>
            <a:custGeom>
              <a:avLst/>
              <a:gdLst>
                <a:gd name="T0" fmla="*/ 0 w 1099"/>
                <a:gd name="T1" fmla="*/ 0 h 1694"/>
                <a:gd name="T2" fmla="*/ 0 w 1099"/>
                <a:gd name="T3" fmla="*/ 1694 h 1694"/>
                <a:gd name="T4" fmla="*/ 1099 w 1099"/>
                <a:gd name="T5" fmla="*/ 1694 h 1694"/>
                <a:gd name="T6" fmla="*/ 1099 w 1099"/>
                <a:gd name="T7" fmla="*/ 1397 h 1694"/>
                <a:gd name="T8" fmla="*/ 319 w 1099"/>
                <a:gd name="T9" fmla="*/ 1397 h 1694"/>
                <a:gd name="T10" fmla="*/ 319 w 1099"/>
                <a:gd name="T11" fmla="*/ 0 h 1694"/>
                <a:gd name="T12" fmla="*/ 0 w 1099"/>
                <a:gd name="T13" fmla="*/ 0 h 1694"/>
              </a:gdLst>
              <a:ahLst/>
              <a:cxnLst>
                <a:cxn ang="0">
                  <a:pos x="T0" y="T1"/>
                </a:cxn>
                <a:cxn ang="0">
                  <a:pos x="T2" y="T3"/>
                </a:cxn>
                <a:cxn ang="0">
                  <a:pos x="T4" y="T5"/>
                </a:cxn>
                <a:cxn ang="0">
                  <a:pos x="T6" y="T7"/>
                </a:cxn>
                <a:cxn ang="0">
                  <a:pos x="T8" y="T9"/>
                </a:cxn>
                <a:cxn ang="0">
                  <a:pos x="T10" y="T11"/>
                </a:cxn>
                <a:cxn ang="0">
                  <a:pos x="T12" y="T13"/>
                </a:cxn>
              </a:cxnLst>
              <a:rect l="0" t="0" r="r" b="b"/>
              <a:pathLst>
                <a:path w="1099" h="1694">
                  <a:moveTo>
                    <a:pt x="0" y="0"/>
                  </a:moveTo>
                  <a:lnTo>
                    <a:pt x="0" y="1694"/>
                  </a:lnTo>
                  <a:lnTo>
                    <a:pt x="1099" y="1694"/>
                  </a:lnTo>
                  <a:lnTo>
                    <a:pt x="1099" y="1397"/>
                  </a:lnTo>
                  <a:lnTo>
                    <a:pt x="319" y="1397"/>
                  </a:lnTo>
                  <a:lnTo>
                    <a:pt x="319"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4" name="Freeform 6">
              <a:extLst>
                <a:ext uri="{FF2B5EF4-FFF2-40B4-BE49-F238E27FC236}">
                  <a16:creationId xmlns:a16="http://schemas.microsoft.com/office/drawing/2014/main" id="{733ED1C0-423D-3BA1-7D76-5AD063DB4966}"/>
                </a:ext>
              </a:extLst>
            </p:cNvPr>
            <p:cNvSpPr>
              <a:spLocks noEditPoints="1"/>
            </p:cNvSpPr>
            <p:nvPr userDrawn="1"/>
          </p:nvSpPr>
          <p:spPr bwMode="auto">
            <a:xfrm>
              <a:off x="12002" y="3473"/>
              <a:ext cx="1535" cy="1694"/>
            </a:xfrm>
            <a:custGeom>
              <a:avLst/>
              <a:gdLst>
                <a:gd name="T0" fmla="*/ 556 w 1535"/>
                <a:gd name="T1" fmla="*/ 0 h 1694"/>
                <a:gd name="T2" fmla="*/ 0 w 1535"/>
                <a:gd name="T3" fmla="*/ 1694 h 1694"/>
                <a:gd name="T4" fmla="*/ 337 w 1535"/>
                <a:gd name="T5" fmla="*/ 1694 h 1694"/>
                <a:gd name="T6" fmla="*/ 453 w 1535"/>
                <a:gd name="T7" fmla="*/ 1321 h 1694"/>
                <a:gd name="T8" fmla="*/ 1083 w 1535"/>
                <a:gd name="T9" fmla="*/ 1321 h 1694"/>
                <a:gd name="T10" fmla="*/ 1197 w 1535"/>
                <a:gd name="T11" fmla="*/ 1694 h 1694"/>
                <a:gd name="T12" fmla="*/ 1535 w 1535"/>
                <a:gd name="T13" fmla="*/ 1694 h 1694"/>
                <a:gd name="T14" fmla="*/ 978 w 1535"/>
                <a:gd name="T15" fmla="*/ 0 h 1694"/>
                <a:gd name="T16" fmla="*/ 556 w 1535"/>
                <a:gd name="T17" fmla="*/ 0 h 1694"/>
                <a:gd name="T18" fmla="*/ 768 w 1535"/>
                <a:gd name="T19" fmla="*/ 301 h 1694"/>
                <a:gd name="T20" fmla="*/ 998 w 1535"/>
                <a:gd name="T21" fmla="*/ 1048 h 1694"/>
                <a:gd name="T22" fmla="*/ 536 w 1535"/>
                <a:gd name="T23" fmla="*/ 1048 h 1694"/>
                <a:gd name="T24" fmla="*/ 768 w 1535"/>
                <a:gd name="T25" fmla="*/ 301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35" h="1694">
                  <a:moveTo>
                    <a:pt x="556" y="0"/>
                  </a:moveTo>
                  <a:lnTo>
                    <a:pt x="0" y="1694"/>
                  </a:lnTo>
                  <a:lnTo>
                    <a:pt x="337" y="1694"/>
                  </a:lnTo>
                  <a:lnTo>
                    <a:pt x="453" y="1321"/>
                  </a:lnTo>
                  <a:lnTo>
                    <a:pt x="1083" y="1321"/>
                  </a:lnTo>
                  <a:lnTo>
                    <a:pt x="1197" y="1694"/>
                  </a:lnTo>
                  <a:lnTo>
                    <a:pt x="1535" y="1694"/>
                  </a:lnTo>
                  <a:lnTo>
                    <a:pt x="978" y="0"/>
                  </a:lnTo>
                  <a:lnTo>
                    <a:pt x="556" y="0"/>
                  </a:lnTo>
                  <a:close/>
                  <a:moveTo>
                    <a:pt x="768" y="301"/>
                  </a:moveTo>
                  <a:lnTo>
                    <a:pt x="998" y="1048"/>
                  </a:lnTo>
                  <a:lnTo>
                    <a:pt x="536" y="1048"/>
                  </a:lnTo>
                  <a:lnTo>
                    <a:pt x="768" y="3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5" name="Freeform 7">
              <a:extLst>
                <a:ext uri="{FF2B5EF4-FFF2-40B4-BE49-F238E27FC236}">
                  <a16:creationId xmlns:a16="http://schemas.microsoft.com/office/drawing/2014/main" id="{24321CB6-88B2-41D3-45AD-465FCCF9FFB4}"/>
                </a:ext>
              </a:extLst>
            </p:cNvPr>
            <p:cNvSpPr>
              <a:spLocks/>
            </p:cNvSpPr>
            <p:nvPr userDrawn="1"/>
          </p:nvSpPr>
          <p:spPr bwMode="auto">
            <a:xfrm>
              <a:off x="10250" y="3473"/>
              <a:ext cx="1113" cy="1694"/>
            </a:xfrm>
            <a:custGeom>
              <a:avLst/>
              <a:gdLst>
                <a:gd name="T0" fmla="*/ 0 w 1113"/>
                <a:gd name="T1" fmla="*/ 0 h 1694"/>
                <a:gd name="T2" fmla="*/ 0 w 1113"/>
                <a:gd name="T3" fmla="*/ 297 h 1694"/>
                <a:gd name="T4" fmla="*/ 396 w 1113"/>
                <a:gd name="T5" fmla="*/ 297 h 1694"/>
                <a:gd name="T6" fmla="*/ 396 w 1113"/>
                <a:gd name="T7" fmla="*/ 1397 h 1694"/>
                <a:gd name="T8" fmla="*/ 0 w 1113"/>
                <a:gd name="T9" fmla="*/ 1397 h 1694"/>
                <a:gd name="T10" fmla="*/ 0 w 1113"/>
                <a:gd name="T11" fmla="*/ 1694 h 1694"/>
                <a:gd name="T12" fmla="*/ 1113 w 1113"/>
                <a:gd name="T13" fmla="*/ 1694 h 1694"/>
                <a:gd name="T14" fmla="*/ 1113 w 1113"/>
                <a:gd name="T15" fmla="*/ 1397 h 1694"/>
                <a:gd name="T16" fmla="*/ 716 w 1113"/>
                <a:gd name="T17" fmla="*/ 1397 h 1694"/>
                <a:gd name="T18" fmla="*/ 716 w 1113"/>
                <a:gd name="T19" fmla="*/ 297 h 1694"/>
                <a:gd name="T20" fmla="*/ 1113 w 1113"/>
                <a:gd name="T21" fmla="*/ 297 h 1694"/>
                <a:gd name="T22" fmla="*/ 1113 w 1113"/>
                <a:gd name="T23" fmla="*/ 0 h 1694"/>
                <a:gd name="T24" fmla="*/ 0 w 1113"/>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13" h="1694">
                  <a:moveTo>
                    <a:pt x="0" y="0"/>
                  </a:moveTo>
                  <a:lnTo>
                    <a:pt x="0" y="297"/>
                  </a:lnTo>
                  <a:lnTo>
                    <a:pt x="396" y="297"/>
                  </a:lnTo>
                  <a:lnTo>
                    <a:pt x="396" y="1397"/>
                  </a:lnTo>
                  <a:lnTo>
                    <a:pt x="0" y="1397"/>
                  </a:lnTo>
                  <a:lnTo>
                    <a:pt x="0" y="1694"/>
                  </a:lnTo>
                  <a:lnTo>
                    <a:pt x="1113" y="1694"/>
                  </a:lnTo>
                  <a:lnTo>
                    <a:pt x="1113" y="1397"/>
                  </a:lnTo>
                  <a:lnTo>
                    <a:pt x="716" y="1397"/>
                  </a:lnTo>
                  <a:lnTo>
                    <a:pt x="716" y="297"/>
                  </a:lnTo>
                  <a:lnTo>
                    <a:pt x="1113" y="297"/>
                  </a:lnTo>
                  <a:lnTo>
                    <a:pt x="1113"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5" name="Freeform 8">
              <a:extLst>
                <a:ext uri="{FF2B5EF4-FFF2-40B4-BE49-F238E27FC236}">
                  <a16:creationId xmlns:a16="http://schemas.microsoft.com/office/drawing/2014/main" id="{28DF50ED-77B5-2CCB-445E-BE59A74640E2}"/>
                </a:ext>
              </a:extLst>
            </p:cNvPr>
            <p:cNvSpPr>
              <a:spLocks noEditPoints="1"/>
            </p:cNvSpPr>
            <p:nvPr userDrawn="1"/>
          </p:nvSpPr>
          <p:spPr bwMode="auto">
            <a:xfrm>
              <a:off x="8263" y="3473"/>
              <a:ext cx="1317" cy="1694"/>
            </a:xfrm>
            <a:custGeom>
              <a:avLst/>
              <a:gdLst>
                <a:gd name="T0" fmla="*/ 884 w 932"/>
                <a:gd name="T1" fmla="*/ 372 h 1199"/>
                <a:gd name="T2" fmla="*/ 442 w 932"/>
                <a:gd name="T3" fmla="*/ 0 h 1199"/>
                <a:gd name="T4" fmla="*/ 0 w 932"/>
                <a:gd name="T5" fmla="*/ 0 h 1199"/>
                <a:gd name="T6" fmla="*/ 0 w 932"/>
                <a:gd name="T7" fmla="*/ 1199 h 1199"/>
                <a:gd name="T8" fmla="*/ 227 w 932"/>
                <a:gd name="T9" fmla="*/ 1199 h 1199"/>
                <a:gd name="T10" fmla="*/ 227 w 932"/>
                <a:gd name="T11" fmla="*/ 755 h 1199"/>
                <a:gd name="T12" fmla="*/ 418 w 932"/>
                <a:gd name="T13" fmla="*/ 755 h 1199"/>
                <a:gd name="T14" fmla="*/ 450 w 932"/>
                <a:gd name="T15" fmla="*/ 755 h 1199"/>
                <a:gd name="T16" fmla="*/ 681 w 932"/>
                <a:gd name="T17" fmla="*/ 1199 h 1199"/>
                <a:gd name="T18" fmla="*/ 932 w 932"/>
                <a:gd name="T19" fmla="*/ 1199 h 1199"/>
                <a:gd name="T20" fmla="*/ 676 w 932"/>
                <a:gd name="T21" fmla="*/ 707 h 1199"/>
                <a:gd name="T22" fmla="*/ 884 w 932"/>
                <a:gd name="T23" fmla="*/ 372 h 1199"/>
                <a:gd name="T24" fmla="*/ 645 w 932"/>
                <a:gd name="T25" fmla="*/ 372 h 1199"/>
                <a:gd name="T26" fmla="*/ 418 w 932"/>
                <a:gd name="T27" fmla="*/ 562 h 1199"/>
                <a:gd name="T28" fmla="*/ 227 w 932"/>
                <a:gd name="T29" fmla="*/ 562 h 1199"/>
                <a:gd name="T30" fmla="*/ 227 w 932"/>
                <a:gd name="T31" fmla="*/ 194 h 1199"/>
                <a:gd name="T32" fmla="*/ 418 w 932"/>
                <a:gd name="T33" fmla="*/ 194 h 1199"/>
                <a:gd name="T34" fmla="*/ 645 w 932"/>
                <a:gd name="T35" fmla="*/ 372 h 1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2" h="1199">
                  <a:moveTo>
                    <a:pt x="884" y="372"/>
                  </a:moveTo>
                  <a:cubicBezTo>
                    <a:pt x="884" y="92"/>
                    <a:pt x="693" y="0"/>
                    <a:pt x="442" y="0"/>
                  </a:cubicBezTo>
                  <a:cubicBezTo>
                    <a:pt x="0" y="0"/>
                    <a:pt x="0" y="0"/>
                    <a:pt x="0" y="0"/>
                  </a:cubicBezTo>
                  <a:cubicBezTo>
                    <a:pt x="0" y="1199"/>
                    <a:pt x="0" y="1199"/>
                    <a:pt x="0" y="1199"/>
                  </a:cubicBezTo>
                  <a:cubicBezTo>
                    <a:pt x="227" y="1199"/>
                    <a:pt x="227" y="1199"/>
                    <a:pt x="227" y="1199"/>
                  </a:cubicBezTo>
                  <a:cubicBezTo>
                    <a:pt x="227" y="755"/>
                    <a:pt x="227" y="755"/>
                    <a:pt x="227" y="755"/>
                  </a:cubicBezTo>
                  <a:cubicBezTo>
                    <a:pt x="418" y="755"/>
                    <a:pt x="418" y="755"/>
                    <a:pt x="418" y="755"/>
                  </a:cubicBezTo>
                  <a:cubicBezTo>
                    <a:pt x="429" y="755"/>
                    <a:pt x="439" y="755"/>
                    <a:pt x="450" y="755"/>
                  </a:cubicBezTo>
                  <a:cubicBezTo>
                    <a:pt x="681" y="1199"/>
                    <a:pt x="681" y="1199"/>
                    <a:pt x="681" y="1199"/>
                  </a:cubicBezTo>
                  <a:cubicBezTo>
                    <a:pt x="932" y="1199"/>
                    <a:pt x="932" y="1199"/>
                    <a:pt x="932" y="1199"/>
                  </a:cubicBezTo>
                  <a:cubicBezTo>
                    <a:pt x="676" y="707"/>
                    <a:pt x="676" y="707"/>
                    <a:pt x="676" y="707"/>
                  </a:cubicBezTo>
                  <a:cubicBezTo>
                    <a:pt x="801" y="652"/>
                    <a:pt x="884" y="545"/>
                    <a:pt x="884" y="372"/>
                  </a:cubicBezTo>
                  <a:moveTo>
                    <a:pt x="645" y="372"/>
                  </a:moveTo>
                  <a:cubicBezTo>
                    <a:pt x="645" y="516"/>
                    <a:pt x="562" y="562"/>
                    <a:pt x="418" y="562"/>
                  </a:cubicBezTo>
                  <a:cubicBezTo>
                    <a:pt x="227" y="562"/>
                    <a:pt x="227" y="562"/>
                    <a:pt x="227" y="562"/>
                  </a:cubicBezTo>
                  <a:cubicBezTo>
                    <a:pt x="227" y="194"/>
                    <a:pt x="227" y="194"/>
                    <a:pt x="227" y="194"/>
                  </a:cubicBezTo>
                  <a:cubicBezTo>
                    <a:pt x="418" y="194"/>
                    <a:pt x="418" y="194"/>
                    <a:pt x="418" y="194"/>
                  </a:cubicBezTo>
                  <a:cubicBezTo>
                    <a:pt x="574" y="194"/>
                    <a:pt x="645" y="252"/>
                    <a:pt x="645" y="37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6" name="Freeform 9">
              <a:extLst>
                <a:ext uri="{FF2B5EF4-FFF2-40B4-BE49-F238E27FC236}">
                  <a16:creationId xmlns:a16="http://schemas.microsoft.com/office/drawing/2014/main" id="{3E46F43E-7289-80AB-2776-B413EE27EDF5}"/>
                </a:ext>
              </a:extLst>
            </p:cNvPr>
            <p:cNvSpPr>
              <a:spLocks/>
            </p:cNvSpPr>
            <p:nvPr userDrawn="1"/>
          </p:nvSpPr>
          <p:spPr bwMode="auto">
            <a:xfrm>
              <a:off x="6369" y="3473"/>
              <a:ext cx="1098" cy="1694"/>
            </a:xfrm>
            <a:custGeom>
              <a:avLst/>
              <a:gdLst>
                <a:gd name="T0" fmla="*/ 0 w 1098"/>
                <a:gd name="T1" fmla="*/ 0 h 1694"/>
                <a:gd name="T2" fmla="*/ 0 w 1098"/>
                <a:gd name="T3" fmla="*/ 1694 h 1694"/>
                <a:gd name="T4" fmla="*/ 1098 w 1098"/>
                <a:gd name="T5" fmla="*/ 1694 h 1694"/>
                <a:gd name="T6" fmla="*/ 1098 w 1098"/>
                <a:gd name="T7" fmla="*/ 1397 h 1694"/>
                <a:gd name="T8" fmla="*/ 321 w 1098"/>
                <a:gd name="T9" fmla="*/ 1397 h 1694"/>
                <a:gd name="T10" fmla="*/ 321 w 1098"/>
                <a:gd name="T11" fmla="*/ 973 h 1694"/>
                <a:gd name="T12" fmla="*/ 1030 w 1098"/>
                <a:gd name="T13" fmla="*/ 973 h 1694"/>
                <a:gd name="T14" fmla="*/ 1030 w 1098"/>
                <a:gd name="T15" fmla="*/ 687 h 1694"/>
                <a:gd name="T16" fmla="*/ 321 w 1098"/>
                <a:gd name="T17" fmla="*/ 687 h 1694"/>
                <a:gd name="T18" fmla="*/ 321 w 1098"/>
                <a:gd name="T19" fmla="*/ 297 h 1694"/>
                <a:gd name="T20" fmla="*/ 1098 w 1098"/>
                <a:gd name="T21" fmla="*/ 297 h 1694"/>
                <a:gd name="T22" fmla="*/ 1098 w 1098"/>
                <a:gd name="T23" fmla="*/ 0 h 1694"/>
                <a:gd name="T24" fmla="*/ 0 w 1098"/>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8" h="1694">
                  <a:moveTo>
                    <a:pt x="0" y="0"/>
                  </a:moveTo>
                  <a:lnTo>
                    <a:pt x="0" y="1694"/>
                  </a:lnTo>
                  <a:lnTo>
                    <a:pt x="1098" y="1694"/>
                  </a:lnTo>
                  <a:lnTo>
                    <a:pt x="1098" y="1397"/>
                  </a:lnTo>
                  <a:lnTo>
                    <a:pt x="321" y="1397"/>
                  </a:lnTo>
                  <a:lnTo>
                    <a:pt x="321" y="973"/>
                  </a:lnTo>
                  <a:lnTo>
                    <a:pt x="1030" y="973"/>
                  </a:lnTo>
                  <a:lnTo>
                    <a:pt x="1030" y="687"/>
                  </a:lnTo>
                  <a:lnTo>
                    <a:pt x="321" y="687"/>
                  </a:lnTo>
                  <a:lnTo>
                    <a:pt x="321" y="297"/>
                  </a:lnTo>
                  <a:lnTo>
                    <a:pt x="1098" y="297"/>
                  </a:lnTo>
                  <a:lnTo>
                    <a:pt x="109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7" name="Freeform 10">
              <a:extLst>
                <a:ext uri="{FF2B5EF4-FFF2-40B4-BE49-F238E27FC236}">
                  <a16:creationId xmlns:a16="http://schemas.microsoft.com/office/drawing/2014/main" id="{0C82D5C3-8445-8837-27CE-3B93EA4FA45F}"/>
                </a:ext>
              </a:extLst>
            </p:cNvPr>
            <p:cNvSpPr>
              <a:spLocks noEditPoints="1"/>
            </p:cNvSpPr>
            <p:nvPr userDrawn="1"/>
          </p:nvSpPr>
          <p:spPr bwMode="auto">
            <a:xfrm>
              <a:off x="4481" y="3473"/>
              <a:ext cx="1215" cy="1694"/>
            </a:xfrm>
            <a:custGeom>
              <a:avLst/>
              <a:gdLst>
                <a:gd name="T0" fmla="*/ 406 w 860"/>
                <a:gd name="T1" fmla="*/ 791 h 1199"/>
                <a:gd name="T2" fmla="*/ 227 w 860"/>
                <a:gd name="T3" fmla="*/ 791 h 1199"/>
                <a:gd name="T4" fmla="*/ 227 w 860"/>
                <a:gd name="T5" fmla="*/ 1199 h 1199"/>
                <a:gd name="T6" fmla="*/ 0 w 860"/>
                <a:gd name="T7" fmla="*/ 1199 h 1199"/>
                <a:gd name="T8" fmla="*/ 0 w 860"/>
                <a:gd name="T9" fmla="*/ 0 h 1199"/>
                <a:gd name="T10" fmla="*/ 406 w 860"/>
                <a:gd name="T11" fmla="*/ 0 h 1199"/>
                <a:gd name="T12" fmla="*/ 860 w 860"/>
                <a:gd name="T13" fmla="*/ 396 h 1199"/>
                <a:gd name="T14" fmla="*/ 406 w 860"/>
                <a:gd name="T15" fmla="*/ 791 h 1199"/>
                <a:gd name="T16" fmla="*/ 394 w 860"/>
                <a:gd name="T17" fmla="*/ 194 h 1199"/>
                <a:gd name="T18" fmla="*/ 227 w 860"/>
                <a:gd name="T19" fmla="*/ 194 h 1199"/>
                <a:gd name="T20" fmla="*/ 227 w 860"/>
                <a:gd name="T21" fmla="*/ 598 h 1199"/>
                <a:gd name="T22" fmla="*/ 394 w 860"/>
                <a:gd name="T23" fmla="*/ 598 h 1199"/>
                <a:gd name="T24" fmla="*/ 621 w 860"/>
                <a:gd name="T25" fmla="*/ 396 h 1199"/>
                <a:gd name="T26" fmla="*/ 394 w 860"/>
                <a:gd name="T27" fmla="*/ 194 h 1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60" h="1199">
                  <a:moveTo>
                    <a:pt x="406" y="791"/>
                  </a:moveTo>
                  <a:cubicBezTo>
                    <a:pt x="227" y="791"/>
                    <a:pt x="227" y="791"/>
                    <a:pt x="227" y="791"/>
                  </a:cubicBezTo>
                  <a:cubicBezTo>
                    <a:pt x="227" y="1199"/>
                    <a:pt x="227" y="1199"/>
                    <a:pt x="227" y="1199"/>
                  </a:cubicBezTo>
                  <a:cubicBezTo>
                    <a:pt x="0" y="1199"/>
                    <a:pt x="0" y="1199"/>
                    <a:pt x="0" y="1199"/>
                  </a:cubicBezTo>
                  <a:cubicBezTo>
                    <a:pt x="0" y="0"/>
                    <a:pt x="0" y="0"/>
                    <a:pt x="0" y="0"/>
                  </a:cubicBezTo>
                  <a:cubicBezTo>
                    <a:pt x="406" y="0"/>
                    <a:pt x="406" y="0"/>
                    <a:pt x="406" y="0"/>
                  </a:cubicBezTo>
                  <a:cubicBezTo>
                    <a:pt x="661" y="0"/>
                    <a:pt x="860" y="116"/>
                    <a:pt x="860" y="396"/>
                  </a:cubicBezTo>
                  <a:cubicBezTo>
                    <a:pt x="860" y="671"/>
                    <a:pt x="659" y="791"/>
                    <a:pt x="406" y="791"/>
                  </a:cubicBezTo>
                  <a:moveTo>
                    <a:pt x="394" y="194"/>
                  </a:moveTo>
                  <a:cubicBezTo>
                    <a:pt x="227" y="194"/>
                    <a:pt x="227" y="194"/>
                    <a:pt x="227" y="194"/>
                  </a:cubicBezTo>
                  <a:cubicBezTo>
                    <a:pt x="227" y="598"/>
                    <a:pt x="227" y="598"/>
                    <a:pt x="227" y="598"/>
                  </a:cubicBezTo>
                  <a:cubicBezTo>
                    <a:pt x="394" y="598"/>
                    <a:pt x="394" y="598"/>
                    <a:pt x="394" y="598"/>
                  </a:cubicBezTo>
                  <a:cubicBezTo>
                    <a:pt x="525" y="598"/>
                    <a:pt x="621" y="534"/>
                    <a:pt x="621" y="396"/>
                  </a:cubicBezTo>
                  <a:cubicBezTo>
                    <a:pt x="621" y="252"/>
                    <a:pt x="525" y="194"/>
                    <a:pt x="394" y="19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8" name="Freeform 11">
              <a:extLst>
                <a:ext uri="{FF2B5EF4-FFF2-40B4-BE49-F238E27FC236}">
                  <a16:creationId xmlns:a16="http://schemas.microsoft.com/office/drawing/2014/main" id="{2D962E7C-3E08-D166-19E4-74C492278721}"/>
                </a:ext>
              </a:extLst>
            </p:cNvPr>
            <p:cNvSpPr>
              <a:spLocks/>
            </p:cNvSpPr>
            <p:nvPr userDrawn="1"/>
          </p:nvSpPr>
          <p:spPr bwMode="auto">
            <a:xfrm>
              <a:off x="1945" y="3473"/>
              <a:ext cx="1720" cy="1694"/>
            </a:xfrm>
            <a:custGeom>
              <a:avLst/>
              <a:gdLst>
                <a:gd name="T0" fmla="*/ 1265 w 1720"/>
                <a:gd name="T1" fmla="*/ 0 h 1694"/>
                <a:gd name="T2" fmla="*/ 860 w 1720"/>
                <a:gd name="T3" fmla="*/ 996 h 1694"/>
                <a:gd name="T4" fmla="*/ 456 w 1720"/>
                <a:gd name="T5" fmla="*/ 0 h 1694"/>
                <a:gd name="T6" fmla="*/ 0 w 1720"/>
                <a:gd name="T7" fmla="*/ 0 h 1694"/>
                <a:gd name="T8" fmla="*/ 0 w 1720"/>
                <a:gd name="T9" fmla="*/ 1694 h 1694"/>
                <a:gd name="T10" fmla="*/ 303 w 1720"/>
                <a:gd name="T11" fmla="*/ 1694 h 1694"/>
                <a:gd name="T12" fmla="*/ 303 w 1720"/>
                <a:gd name="T13" fmla="*/ 428 h 1694"/>
                <a:gd name="T14" fmla="*/ 692 w 1720"/>
                <a:gd name="T15" fmla="*/ 1321 h 1694"/>
                <a:gd name="T16" fmla="*/ 709 w 1720"/>
                <a:gd name="T17" fmla="*/ 1321 h 1694"/>
                <a:gd name="T18" fmla="*/ 1012 w 1720"/>
                <a:gd name="T19" fmla="*/ 1321 h 1694"/>
                <a:gd name="T20" fmla="*/ 1029 w 1720"/>
                <a:gd name="T21" fmla="*/ 1321 h 1694"/>
                <a:gd name="T22" fmla="*/ 1416 w 1720"/>
                <a:gd name="T23" fmla="*/ 428 h 1694"/>
                <a:gd name="T24" fmla="*/ 1416 w 1720"/>
                <a:gd name="T25" fmla="*/ 1694 h 1694"/>
                <a:gd name="T26" fmla="*/ 1720 w 1720"/>
                <a:gd name="T27" fmla="*/ 1694 h 1694"/>
                <a:gd name="T28" fmla="*/ 1720 w 1720"/>
                <a:gd name="T29" fmla="*/ 0 h 1694"/>
                <a:gd name="T30" fmla="*/ 1265 w 1720"/>
                <a:gd name="T31"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20" h="1694">
                  <a:moveTo>
                    <a:pt x="1265" y="0"/>
                  </a:moveTo>
                  <a:lnTo>
                    <a:pt x="860" y="996"/>
                  </a:lnTo>
                  <a:lnTo>
                    <a:pt x="456" y="0"/>
                  </a:lnTo>
                  <a:lnTo>
                    <a:pt x="0" y="0"/>
                  </a:lnTo>
                  <a:lnTo>
                    <a:pt x="0" y="1694"/>
                  </a:lnTo>
                  <a:lnTo>
                    <a:pt x="303" y="1694"/>
                  </a:lnTo>
                  <a:lnTo>
                    <a:pt x="303" y="428"/>
                  </a:lnTo>
                  <a:lnTo>
                    <a:pt x="692" y="1321"/>
                  </a:lnTo>
                  <a:lnTo>
                    <a:pt x="709" y="1321"/>
                  </a:lnTo>
                  <a:lnTo>
                    <a:pt x="1012" y="1321"/>
                  </a:lnTo>
                  <a:lnTo>
                    <a:pt x="1029" y="1321"/>
                  </a:lnTo>
                  <a:lnTo>
                    <a:pt x="1416" y="428"/>
                  </a:lnTo>
                  <a:lnTo>
                    <a:pt x="1416" y="1694"/>
                  </a:lnTo>
                  <a:lnTo>
                    <a:pt x="1720" y="1694"/>
                  </a:lnTo>
                  <a:lnTo>
                    <a:pt x="1720" y="0"/>
                  </a:lnTo>
                  <a:lnTo>
                    <a:pt x="126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9" name="Freeform 12">
              <a:extLst>
                <a:ext uri="{FF2B5EF4-FFF2-40B4-BE49-F238E27FC236}">
                  <a16:creationId xmlns:a16="http://schemas.microsoft.com/office/drawing/2014/main" id="{F4041540-D57A-59CB-04E7-A52B58E1F12F}"/>
                </a:ext>
              </a:extLst>
            </p:cNvPr>
            <p:cNvSpPr>
              <a:spLocks/>
            </p:cNvSpPr>
            <p:nvPr userDrawn="1"/>
          </p:nvSpPr>
          <p:spPr bwMode="auto">
            <a:xfrm>
              <a:off x="0" y="3473"/>
              <a:ext cx="1113" cy="1694"/>
            </a:xfrm>
            <a:custGeom>
              <a:avLst/>
              <a:gdLst>
                <a:gd name="T0" fmla="*/ 0 w 1113"/>
                <a:gd name="T1" fmla="*/ 0 h 1694"/>
                <a:gd name="T2" fmla="*/ 0 w 1113"/>
                <a:gd name="T3" fmla="*/ 297 h 1694"/>
                <a:gd name="T4" fmla="*/ 397 w 1113"/>
                <a:gd name="T5" fmla="*/ 297 h 1694"/>
                <a:gd name="T6" fmla="*/ 397 w 1113"/>
                <a:gd name="T7" fmla="*/ 1397 h 1694"/>
                <a:gd name="T8" fmla="*/ 0 w 1113"/>
                <a:gd name="T9" fmla="*/ 1397 h 1694"/>
                <a:gd name="T10" fmla="*/ 0 w 1113"/>
                <a:gd name="T11" fmla="*/ 1694 h 1694"/>
                <a:gd name="T12" fmla="*/ 1113 w 1113"/>
                <a:gd name="T13" fmla="*/ 1694 h 1694"/>
                <a:gd name="T14" fmla="*/ 1113 w 1113"/>
                <a:gd name="T15" fmla="*/ 1397 h 1694"/>
                <a:gd name="T16" fmla="*/ 717 w 1113"/>
                <a:gd name="T17" fmla="*/ 1397 h 1694"/>
                <a:gd name="T18" fmla="*/ 717 w 1113"/>
                <a:gd name="T19" fmla="*/ 297 h 1694"/>
                <a:gd name="T20" fmla="*/ 1113 w 1113"/>
                <a:gd name="T21" fmla="*/ 297 h 1694"/>
                <a:gd name="T22" fmla="*/ 1113 w 1113"/>
                <a:gd name="T23" fmla="*/ 0 h 1694"/>
                <a:gd name="T24" fmla="*/ 0 w 1113"/>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13" h="1694">
                  <a:moveTo>
                    <a:pt x="0" y="0"/>
                  </a:moveTo>
                  <a:lnTo>
                    <a:pt x="0" y="297"/>
                  </a:lnTo>
                  <a:lnTo>
                    <a:pt x="397" y="297"/>
                  </a:lnTo>
                  <a:lnTo>
                    <a:pt x="397" y="1397"/>
                  </a:lnTo>
                  <a:lnTo>
                    <a:pt x="0" y="1397"/>
                  </a:lnTo>
                  <a:lnTo>
                    <a:pt x="0" y="1694"/>
                  </a:lnTo>
                  <a:lnTo>
                    <a:pt x="1113" y="1694"/>
                  </a:lnTo>
                  <a:lnTo>
                    <a:pt x="1113" y="1397"/>
                  </a:lnTo>
                  <a:lnTo>
                    <a:pt x="717" y="1397"/>
                  </a:lnTo>
                  <a:lnTo>
                    <a:pt x="717" y="297"/>
                  </a:lnTo>
                  <a:lnTo>
                    <a:pt x="1113" y="297"/>
                  </a:lnTo>
                  <a:lnTo>
                    <a:pt x="1113"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grpSp>
    </p:spTree>
    <p:extLst>
      <p:ext uri="{BB962C8B-B14F-4D97-AF65-F5344CB8AC3E}">
        <p14:creationId xmlns:p14="http://schemas.microsoft.com/office/powerpoint/2010/main" val="21169666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End Slide Blue">
    <p:bg>
      <p:bgPr>
        <a:solidFill>
          <a:schemeClr val="accent1"/>
        </a:solidFill>
        <a:effectLst/>
      </p:bgPr>
    </p:bg>
    <p:spTree>
      <p:nvGrpSpPr>
        <p:cNvPr id="1" name=""/>
        <p:cNvGrpSpPr/>
        <p:nvPr/>
      </p:nvGrpSpPr>
      <p:grpSpPr>
        <a:xfrm>
          <a:off x="0" y="0"/>
          <a:ext cx="0" cy="0"/>
          <a:chOff x="0" y="0"/>
          <a:chExt cx="0" cy="0"/>
        </a:xfrm>
      </p:grpSpPr>
      <p:grpSp>
        <p:nvGrpSpPr>
          <p:cNvPr id="2" name="Group 4">
            <a:extLst>
              <a:ext uri="{FF2B5EF4-FFF2-40B4-BE49-F238E27FC236}">
                <a16:creationId xmlns:a16="http://schemas.microsoft.com/office/drawing/2014/main" id="{8F1E4B3C-5470-00F2-B8CB-BB4906CF439D}"/>
              </a:ext>
            </a:extLst>
          </p:cNvPr>
          <p:cNvGrpSpPr>
            <a:grpSpLocks noChangeAspect="1"/>
          </p:cNvGrpSpPr>
          <p:nvPr userDrawn="1"/>
        </p:nvGrpSpPr>
        <p:grpSpPr bwMode="auto">
          <a:xfrm>
            <a:off x="330271" y="327819"/>
            <a:ext cx="11536292" cy="1272297"/>
            <a:chOff x="0" y="3473"/>
            <a:chExt cx="15360" cy="1694"/>
          </a:xfrm>
        </p:grpSpPr>
        <p:sp>
          <p:nvSpPr>
            <p:cNvPr id="3" name="Freeform 5">
              <a:extLst>
                <a:ext uri="{FF2B5EF4-FFF2-40B4-BE49-F238E27FC236}">
                  <a16:creationId xmlns:a16="http://schemas.microsoft.com/office/drawing/2014/main" id="{7D7A316D-6FA6-8EBE-A7B4-43071E70A86B}"/>
                </a:ext>
              </a:extLst>
            </p:cNvPr>
            <p:cNvSpPr>
              <a:spLocks/>
            </p:cNvSpPr>
            <p:nvPr userDrawn="1"/>
          </p:nvSpPr>
          <p:spPr bwMode="auto">
            <a:xfrm>
              <a:off x="14261" y="3473"/>
              <a:ext cx="1099" cy="1694"/>
            </a:xfrm>
            <a:custGeom>
              <a:avLst/>
              <a:gdLst>
                <a:gd name="T0" fmla="*/ 0 w 1099"/>
                <a:gd name="T1" fmla="*/ 0 h 1694"/>
                <a:gd name="T2" fmla="*/ 0 w 1099"/>
                <a:gd name="T3" fmla="*/ 1694 h 1694"/>
                <a:gd name="T4" fmla="*/ 1099 w 1099"/>
                <a:gd name="T5" fmla="*/ 1694 h 1694"/>
                <a:gd name="T6" fmla="*/ 1099 w 1099"/>
                <a:gd name="T7" fmla="*/ 1397 h 1694"/>
                <a:gd name="T8" fmla="*/ 319 w 1099"/>
                <a:gd name="T9" fmla="*/ 1397 h 1694"/>
                <a:gd name="T10" fmla="*/ 319 w 1099"/>
                <a:gd name="T11" fmla="*/ 0 h 1694"/>
                <a:gd name="T12" fmla="*/ 0 w 1099"/>
                <a:gd name="T13" fmla="*/ 0 h 1694"/>
              </a:gdLst>
              <a:ahLst/>
              <a:cxnLst>
                <a:cxn ang="0">
                  <a:pos x="T0" y="T1"/>
                </a:cxn>
                <a:cxn ang="0">
                  <a:pos x="T2" y="T3"/>
                </a:cxn>
                <a:cxn ang="0">
                  <a:pos x="T4" y="T5"/>
                </a:cxn>
                <a:cxn ang="0">
                  <a:pos x="T6" y="T7"/>
                </a:cxn>
                <a:cxn ang="0">
                  <a:pos x="T8" y="T9"/>
                </a:cxn>
                <a:cxn ang="0">
                  <a:pos x="T10" y="T11"/>
                </a:cxn>
                <a:cxn ang="0">
                  <a:pos x="T12" y="T13"/>
                </a:cxn>
              </a:cxnLst>
              <a:rect l="0" t="0" r="r" b="b"/>
              <a:pathLst>
                <a:path w="1099" h="1694">
                  <a:moveTo>
                    <a:pt x="0" y="0"/>
                  </a:moveTo>
                  <a:lnTo>
                    <a:pt x="0" y="1694"/>
                  </a:lnTo>
                  <a:lnTo>
                    <a:pt x="1099" y="1694"/>
                  </a:lnTo>
                  <a:lnTo>
                    <a:pt x="1099" y="1397"/>
                  </a:lnTo>
                  <a:lnTo>
                    <a:pt x="319" y="1397"/>
                  </a:lnTo>
                  <a:lnTo>
                    <a:pt x="319"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4" name="Freeform 6">
              <a:extLst>
                <a:ext uri="{FF2B5EF4-FFF2-40B4-BE49-F238E27FC236}">
                  <a16:creationId xmlns:a16="http://schemas.microsoft.com/office/drawing/2014/main" id="{11C06CEA-028D-9197-2DEF-67878595AE6C}"/>
                </a:ext>
              </a:extLst>
            </p:cNvPr>
            <p:cNvSpPr>
              <a:spLocks noEditPoints="1"/>
            </p:cNvSpPr>
            <p:nvPr userDrawn="1"/>
          </p:nvSpPr>
          <p:spPr bwMode="auto">
            <a:xfrm>
              <a:off x="12002" y="3473"/>
              <a:ext cx="1535" cy="1694"/>
            </a:xfrm>
            <a:custGeom>
              <a:avLst/>
              <a:gdLst>
                <a:gd name="T0" fmla="*/ 556 w 1535"/>
                <a:gd name="T1" fmla="*/ 0 h 1694"/>
                <a:gd name="T2" fmla="*/ 0 w 1535"/>
                <a:gd name="T3" fmla="*/ 1694 h 1694"/>
                <a:gd name="T4" fmla="*/ 337 w 1535"/>
                <a:gd name="T5" fmla="*/ 1694 h 1694"/>
                <a:gd name="T6" fmla="*/ 453 w 1535"/>
                <a:gd name="T7" fmla="*/ 1321 h 1694"/>
                <a:gd name="T8" fmla="*/ 1083 w 1535"/>
                <a:gd name="T9" fmla="*/ 1321 h 1694"/>
                <a:gd name="T10" fmla="*/ 1197 w 1535"/>
                <a:gd name="T11" fmla="*/ 1694 h 1694"/>
                <a:gd name="T12" fmla="*/ 1535 w 1535"/>
                <a:gd name="T13" fmla="*/ 1694 h 1694"/>
                <a:gd name="T14" fmla="*/ 978 w 1535"/>
                <a:gd name="T15" fmla="*/ 0 h 1694"/>
                <a:gd name="T16" fmla="*/ 556 w 1535"/>
                <a:gd name="T17" fmla="*/ 0 h 1694"/>
                <a:gd name="T18" fmla="*/ 768 w 1535"/>
                <a:gd name="T19" fmla="*/ 301 h 1694"/>
                <a:gd name="T20" fmla="*/ 998 w 1535"/>
                <a:gd name="T21" fmla="*/ 1048 h 1694"/>
                <a:gd name="T22" fmla="*/ 536 w 1535"/>
                <a:gd name="T23" fmla="*/ 1048 h 1694"/>
                <a:gd name="T24" fmla="*/ 768 w 1535"/>
                <a:gd name="T25" fmla="*/ 301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35" h="1694">
                  <a:moveTo>
                    <a:pt x="556" y="0"/>
                  </a:moveTo>
                  <a:lnTo>
                    <a:pt x="0" y="1694"/>
                  </a:lnTo>
                  <a:lnTo>
                    <a:pt x="337" y="1694"/>
                  </a:lnTo>
                  <a:lnTo>
                    <a:pt x="453" y="1321"/>
                  </a:lnTo>
                  <a:lnTo>
                    <a:pt x="1083" y="1321"/>
                  </a:lnTo>
                  <a:lnTo>
                    <a:pt x="1197" y="1694"/>
                  </a:lnTo>
                  <a:lnTo>
                    <a:pt x="1535" y="1694"/>
                  </a:lnTo>
                  <a:lnTo>
                    <a:pt x="978" y="0"/>
                  </a:lnTo>
                  <a:lnTo>
                    <a:pt x="556" y="0"/>
                  </a:lnTo>
                  <a:close/>
                  <a:moveTo>
                    <a:pt x="768" y="301"/>
                  </a:moveTo>
                  <a:lnTo>
                    <a:pt x="998" y="1048"/>
                  </a:lnTo>
                  <a:lnTo>
                    <a:pt x="536" y="1048"/>
                  </a:lnTo>
                  <a:lnTo>
                    <a:pt x="768" y="30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5" name="Freeform 7">
              <a:extLst>
                <a:ext uri="{FF2B5EF4-FFF2-40B4-BE49-F238E27FC236}">
                  <a16:creationId xmlns:a16="http://schemas.microsoft.com/office/drawing/2014/main" id="{DEA93E8D-A827-0EF8-FC25-4EDF7B194E88}"/>
                </a:ext>
              </a:extLst>
            </p:cNvPr>
            <p:cNvSpPr>
              <a:spLocks/>
            </p:cNvSpPr>
            <p:nvPr userDrawn="1"/>
          </p:nvSpPr>
          <p:spPr bwMode="auto">
            <a:xfrm>
              <a:off x="10250" y="3473"/>
              <a:ext cx="1113" cy="1694"/>
            </a:xfrm>
            <a:custGeom>
              <a:avLst/>
              <a:gdLst>
                <a:gd name="T0" fmla="*/ 0 w 1113"/>
                <a:gd name="T1" fmla="*/ 0 h 1694"/>
                <a:gd name="T2" fmla="*/ 0 w 1113"/>
                <a:gd name="T3" fmla="*/ 297 h 1694"/>
                <a:gd name="T4" fmla="*/ 396 w 1113"/>
                <a:gd name="T5" fmla="*/ 297 h 1694"/>
                <a:gd name="T6" fmla="*/ 396 w 1113"/>
                <a:gd name="T7" fmla="*/ 1397 h 1694"/>
                <a:gd name="T8" fmla="*/ 0 w 1113"/>
                <a:gd name="T9" fmla="*/ 1397 h 1694"/>
                <a:gd name="T10" fmla="*/ 0 w 1113"/>
                <a:gd name="T11" fmla="*/ 1694 h 1694"/>
                <a:gd name="T12" fmla="*/ 1113 w 1113"/>
                <a:gd name="T13" fmla="*/ 1694 h 1694"/>
                <a:gd name="T14" fmla="*/ 1113 w 1113"/>
                <a:gd name="T15" fmla="*/ 1397 h 1694"/>
                <a:gd name="T16" fmla="*/ 716 w 1113"/>
                <a:gd name="T17" fmla="*/ 1397 h 1694"/>
                <a:gd name="T18" fmla="*/ 716 w 1113"/>
                <a:gd name="T19" fmla="*/ 297 h 1694"/>
                <a:gd name="T20" fmla="*/ 1113 w 1113"/>
                <a:gd name="T21" fmla="*/ 297 h 1694"/>
                <a:gd name="T22" fmla="*/ 1113 w 1113"/>
                <a:gd name="T23" fmla="*/ 0 h 1694"/>
                <a:gd name="T24" fmla="*/ 0 w 1113"/>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13" h="1694">
                  <a:moveTo>
                    <a:pt x="0" y="0"/>
                  </a:moveTo>
                  <a:lnTo>
                    <a:pt x="0" y="297"/>
                  </a:lnTo>
                  <a:lnTo>
                    <a:pt x="396" y="297"/>
                  </a:lnTo>
                  <a:lnTo>
                    <a:pt x="396" y="1397"/>
                  </a:lnTo>
                  <a:lnTo>
                    <a:pt x="0" y="1397"/>
                  </a:lnTo>
                  <a:lnTo>
                    <a:pt x="0" y="1694"/>
                  </a:lnTo>
                  <a:lnTo>
                    <a:pt x="1113" y="1694"/>
                  </a:lnTo>
                  <a:lnTo>
                    <a:pt x="1113" y="1397"/>
                  </a:lnTo>
                  <a:lnTo>
                    <a:pt x="716" y="1397"/>
                  </a:lnTo>
                  <a:lnTo>
                    <a:pt x="716" y="297"/>
                  </a:lnTo>
                  <a:lnTo>
                    <a:pt x="1113" y="297"/>
                  </a:lnTo>
                  <a:lnTo>
                    <a:pt x="1113"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5" name="Freeform 8">
              <a:extLst>
                <a:ext uri="{FF2B5EF4-FFF2-40B4-BE49-F238E27FC236}">
                  <a16:creationId xmlns:a16="http://schemas.microsoft.com/office/drawing/2014/main" id="{DF359F29-A6DD-FD4C-F807-701DEA41EDF2}"/>
                </a:ext>
              </a:extLst>
            </p:cNvPr>
            <p:cNvSpPr>
              <a:spLocks noEditPoints="1"/>
            </p:cNvSpPr>
            <p:nvPr userDrawn="1"/>
          </p:nvSpPr>
          <p:spPr bwMode="auto">
            <a:xfrm>
              <a:off x="8263" y="3473"/>
              <a:ext cx="1317" cy="1694"/>
            </a:xfrm>
            <a:custGeom>
              <a:avLst/>
              <a:gdLst>
                <a:gd name="T0" fmla="*/ 884 w 932"/>
                <a:gd name="T1" fmla="*/ 372 h 1199"/>
                <a:gd name="T2" fmla="*/ 442 w 932"/>
                <a:gd name="T3" fmla="*/ 0 h 1199"/>
                <a:gd name="T4" fmla="*/ 0 w 932"/>
                <a:gd name="T5" fmla="*/ 0 h 1199"/>
                <a:gd name="T6" fmla="*/ 0 w 932"/>
                <a:gd name="T7" fmla="*/ 1199 h 1199"/>
                <a:gd name="T8" fmla="*/ 227 w 932"/>
                <a:gd name="T9" fmla="*/ 1199 h 1199"/>
                <a:gd name="T10" fmla="*/ 227 w 932"/>
                <a:gd name="T11" fmla="*/ 755 h 1199"/>
                <a:gd name="T12" fmla="*/ 418 w 932"/>
                <a:gd name="T13" fmla="*/ 755 h 1199"/>
                <a:gd name="T14" fmla="*/ 450 w 932"/>
                <a:gd name="T15" fmla="*/ 755 h 1199"/>
                <a:gd name="T16" fmla="*/ 681 w 932"/>
                <a:gd name="T17" fmla="*/ 1199 h 1199"/>
                <a:gd name="T18" fmla="*/ 932 w 932"/>
                <a:gd name="T19" fmla="*/ 1199 h 1199"/>
                <a:gd name="T20" fmla="*/ 676 w 932"/>
                <a:gd name="T21" fmla="*/ 707 h 1199"/>
                <a:gd name="T22" fmla="*/ 884 w 932"/>
                <a:gd name="T23" fmla="*/ 372 h 1199"/>
                <a:gd name="T24" fmla="*/ 645 w 932"/>
                <a:gd name="T25" fmla="*/ 372 h 1199"/>
                <a:gd name="T26" fmla="*/ 418 w 932"/>
                <a:gd name="T27" fmla="*/ 562 h 1199"/>
                <a:gd name="T28" fmla="*/ 227 w 932"/>
                <a:gd name="T29" fmla="*/ 562 h 1199"/>
                <a:gd name="T30" fmla="*/ 227 w 932"/>
                <a:gd name="T31" fmla="*/ 194 h 1199"/>
                <a:gd name="T32" fmla="*/ 418 w 932"/>
                <a:gd name="T33" fmla="*/ 194 h 1199"/>
                <a:gd name="T34" fmla="*/ 645 w 932"/>
                <a:gd name="T35" fmla="*/ 372 h 1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2" h="1199">
                  <a:moveTo>
                    <a:pt x="884" y="372"/>
                  </a:moveTo>
                  <a:cubicBezTo>
                    <a:pt x="884" y="92"/>
                    <a:pt x="693" y="0"/>
                    <a:pt x="442" y="0"/>
                  </a:cubicBezTo>
                  <a:cubicBezTo>
                    <a:pt x="0" y="0"/>
                    <a:pt x="0" y="0"/>
                    <a:pt x="0" y="0"/>
                  </a:cubicBezTo>
                  <a:cubicBezTo>
                    <a:pt x="0" y="1199"/>
                    <a:pt x="0" y="1199"/>
                    <a:pt x="0" y="1199"/>
                  </a:cubicBezTo>
                  <a:cubicBezTo>
                    <a:pt x="227" y="1199"/>
                    <a:pt x="227" y="1199"/>
                    <a:pt x="227" y="1199"/>
                  </a:cubicBezTo>
                  <a:cubicBezTo>
                    <a:pt x="227" y="755"/>
                    <a:pt x="227" y="755"/>
                    <a:pt x="227" y="755"/>
                  </a:cubicBezTo>
                  <a:cubicBezTo>
                    <a:pt x="418" y="755"/>
                    <a:pt x="418" y="755"/>
                    <a:pt x="418" y="755"/>
                  </a:cubicBezTo>
                  <a:cubicBezTo>
                    <a:pt x="429" y="755"/>
                    <a:pt x="439" y="755"/>
                    <a:pt x="450" y="755"/>
                  </a:cubicBezTo>
                  <a:cubicBezTo>
                    <a:pt x="681" y="1199"/>
                    <a:pt x="681" y="1199"/>
                    <a:pt x="681" y="1199"/>
                  </a:cubicBezTo>
                  <a:cubicBezTo>
                    <a:pt x="932" y="1199"/>
                    <a:pt x="932" y="1199"/>
                    <a:pt x="932" y="1199"/>
                  </a:cubicBezTo>
                  <a:cubicBezTo>
                    <a:pt x="676" y="707"/>
                    <a:pt x="676" y="707"/>
                    <a:pt x="676" y="707"/>
                  </a:cubicBezTo>
                  <a:cubicBezTo>
                    <a:pt x="801" y="652"/>
                    <a:pt x="884" y="545"/>
                    <a:pt x="884" y="372"/>
                  </a:cubicBezTo>
                  <a:moveTo>
                    <a:pt x="645" y="372"/>
                  </a:moveTo>
                  <a:cubicBezTo>
                    <a:pt x="645" y="516"/>
                    <a:pt x="562" y="562"/>
                    <a:pt x="418" y="562"/>
                  </a:cubicBezTo>
                  <a:cubicBezTo>
                    <a:pt x="227" y="562"/>
                    <a:pt x="227" y="562"/>
                    <a:pt x="227" y="562"/>
                  </a:cubicBezTo>
                  <a:cubicBezTo>
                    <a:pt x="227" y="194"/>
                    <a:pt x="227" y="194"/>
                    <a:pt x="227" y="194"/>
                  </a:cubicBezTo>
                  <a:cubicBezTo>
                    <a:pt x="418" y="194"/>
                    <a:pt x="418" y="194"/>
                    <a:pt x="418" y="194"/>
                  </a:cubicBezTo>
                  <a:cubicBezTo>
                    <a:pt x="574" y="194"/>
                    <a:pt x="645" y="252"/>
                    <a:pt x="645" y="37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6" name="Freeform 9">
              <a:extLst>
                <a:ext uri="{FF2B5EF4-FFF2-40B4-BE49-F238E27FC236}">
                  <a16:creationId xmlns:a16="http://schemas.microsoft.com/office/drawing/2014/main" id="{2468BF6B-AEBB-4CAA-244D-9EBE80B9A1DB}"/>
                </a:ext>
              </a:extLst>
            </p:cNvPr>
            <p:cNvSpPr>
              <a:spLocks/>
            </p:cNvSpPr>
            <p:nvPr userDrawn="1"/>
          </p:nvSpPr>
          <p:spPr bwMode="auto">
            <a:xfrm>
              <a:off x="6369" y="3473"/>
              <a:ext cx="1098" cy="1694"/>
            </a:xfrm>
            <a:custGeom>
              <a:avLst/>
              <a:gdLst>
                <a:gd name="T0" fmla="*/ 0 w 1098"/>
                <a:gd name="T1" fmla="*/ 0 h 1694"/>
                <a:gd name="T2" fmla="*/ 0 w 1098"/>
                <a:gd name="T3" fmla="*/ 1694 h 1694"/>
                <a:gd name="T4" fmla="*/ 1098 w 1098"/>
                <a:gd name="T5" fmla="*/ 1694 h 1694"/>
                <a:gd name="T6" fmla="*/ 1098 w 1098"/>
                <a:gd name="T7" fmla="*/ 1397 h 1694"/>
                <a:gd name="T8" fmla="*/ 321 w 1098"/>
                <a:gd name="T9" fmla="*/ 1397 h 1694"/>
                <a:gd name="T10" fmla="*/ 321 w 1098"/>
                <a:gd name="T11" fmla="*/ 973 h 1694"/>
                <a:gd name="T12" fmla="*/ 1030 w 1098"/>
                <a:gd name="T13" fmla="*/ 973 h 1694"/>
                <a:gd name="T14" fmla="*/ 1030 w 1098"/>
                <a:gd name="T15" fmla="*/ 687 h 1694"/>
                <a:gd name="T16" fmla="*/ 321 w 1098"/>
                <a:gd name="T17" fmla="*/ 687 h 1694"/>
                <a:gd name="T18" fmla="*/ 321 w 1098"/>
                <a:gd name="T19" fmla="*/ 297 h 1694"/>
                <a:gd name="T20" fmla="*/ 1098 w 1098"/>
                <a:gd name="T21" fmla="*/ 297 h 1694"/>
                <a:gd name="T22" fmla="*/ 1098 w 1098"/>
                <a:gd name="T23" fmla="*/ 0 h 1694"/>
                <a:gd name="T24" fmla="*/ 0 w 1098"/>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8" h="1694">
                  <a:moveTo>
                    <a:pt x="0" y="0"/>
                  </a:moveTo>
                  <a:lnTo>
                    <a:pt x="0" y="1694"/>
                  </a:lnTo>
                  <a:lnTo>
                    <a:pt x="1098" y="1694"/>
                  </a:lnTo>
                  <a:lnTo>
                    <a:pt x="1098" y="1397"/>
                  </a:lnTo>
                  <a:lnTo>
                    <a:pt x="321" y="1397"/>
                  </a:lnTo>
                  <a:lnTo>
                    <a:pt x="321" y="973"/>
                  </a:lnTo>
                  <a:lnTo>
                    <a:pt x="1030" y="973"/>
                  </a:lnTo>
                  <a:lnTo>
                    <a:pt x="1030" y="687"/>
                  </a:lnTo>
                  <a:lnTo>
                    <a:pt x="321" y="687"/>
                  </a:lnTo>
                  <a:lnTo>
                    <a:pt x="321" y="297"/>
                  </a:lnTo>
                  <a:lnTo>
                    <a:pt x="1098" y="297"/>
                  </a:lnTo>
                  <a:lnTo>
                    <a:pt x="1098"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7" name="Freeform 10">
              <a:extLst>
                <a:ext uri="{FF2B5EF4-FFF2-40B4-BE49-F238E27FC236}">
                  <a16:creationId xmlns:a16="http://schemas.microsoft.com/office/drawing/2014/main" id="{CC60AC05-547F-FA65-604E-4ED4912EA9E4}"/>
                </a:ext>
              </a:extLst>
            </p:cNvPr>
            <p:cNvSpPr>
              <a:spLocks noEditPoints="1"/>
            </p:cNvSpPr>
            <p:nvPr userDrawn="1"/>
          </p:nvSpPr>
          <p:spPr bwMode="auto">
            <a:xfrm>
              <a:off x="4481" y="3473"/>
              <a:ext cx="1215" cy="1694"/>
            </a:xfrm>
            <a:custGeom>
              <a:avLst/>
              <a:gdLst>
                <a:gd name="T0" fmla="*/ 406 w 860"/>
                <a:gd name="T1" fmla="*/ 791 h 1199"/>
                <a:gd name="T2" fmla="*/ 227 w 860"/>
                <a:gd name="T3" fmla="*/ 791 h 1199"/>
                <a:gd name="T4" fmla="*/ 227 w 860"/>
                <a:gd name="T5" fmla="*/ 1199 h 1199"/>
                <a:gd name="T6" fmla="*/ 0 w 860"/>
                <a:gd name="T7" fmla="*/ 1199 h 1199"/>
                <a:gd name="T8" fmla="*/ 0 w 860"/>
                <a:gd name="T9" fmla="*/ 0 h 1199"/>
                <a:gd name="T10" fmla="*/ 406 w 860"/>
                <a:gd name="T11" fmla="*/ 0 h 1199"/>
                <a:gd name="T12" fmla="*/ 860 w 860"/>
                <a:gd name="T13" fmla="*/ 396 h 1199"/>
                <a:gd name="T14" fmla="*/ 406 w 860"/>
                <a:gd name="T15" fmla="*/ 791 h 1199"/>
                <a:gd name="T16" fmla="*/ 394 w 860"/>
                <a:gd name="T17" fmla="*/ 194 h 1199"/>
                <a:gd name="T18" fmla="*/ 227 w 860"/>
                <a:gd name="T19" fmla="*/ 194 h 1199"/>
                <a:gd name="T20" fmla="*/ 227 w 860"/>
                <a:gd name="T21" fmla="*/ 598 h 1199"/>
                <a:gd name="T22" fmla="*/ 394 w 860"/>
                <a:gd name="T23" fmla="*/ 598 h 1199"/>
                <a:gd name="T24" fmla="*/ 621 w 860"/>
                <a:gd name="T25" fmla="*/ 396 h 1199"/>
                <a:gd name="T26" fmla="*/ 394 w 860"/>
                <a:gd name="T27" fmla="*/ 194 h 1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60" h="1199">
                  <a:moveTo>
                    <a:pt x="406" y="791"/>
                  </a:moveTo>
                  <a:cubicBezTo>
                    <a:pt x="227" y="791"/>
                    <a:pt x="227" y="791"/>
                    <a:pt x="227" y="791"/>
                  </a:cubicBezTo>
                  <a:cubicBezTo>
                    <a:pt x="227" y="1199"/>
                    <a:pt x="227" y="1199"/>
                    <a:pt x="227" y="1199"/>
                  </a:cubicBezTo>
                  <a:cubicBezTo>
                    <a:pt x="0" y="1199"/>
                    <a:pt x="0" y="1199"/>
                    <a:pt x="0" y="1199"/>
                  </a:cubicBezTo>
                  <a:cubicBezTo>
                    <a:pt x="0" y="0"/>
                    <a:pt x="0" y="0"/>
                    <a:pt x="0" y="0"/>
                  </a:cubicBezTo>
                  <a:cubicBezTo>
                    <a:pt x="406" y="0"/>
                    <a:pt x="406" y="0"/>
                    <a:pt x="406" y="0"/>
                  </a:cubicBezTo>
                  <a:cubicBezTo>
                    <a:pt x="661" y="0"/>
                    <a:pt x="860" y="116"/>
                    <a:pt x="860" y="396"/>
                  </a:cubicBezTo>
                  <a:cubicBezTo>
                    <a:pt x="860" y="671"/>
                    <a:pt x="659" y="791"/>
                    <a:pt x="406" y="791"/>
                  </a:cubicBezTo>
                  <a:moveTo>
                    <a:pt x="394" y="194"/>
                  </a:moveTo>
                  <a:cubicBezTo>
                    <a:pt x="227" y="194"/>
                    <a:pt x="227" y="194"/>
                    <a:pt x="227" y="194"/>
                  </a:cubicBezTo>
                  <a:cubicBezTo>
                    <a:pt x="227" y="598"/>
                    <a:pt x="227" y="598"/>
                    <a:pt x="227" y="598"/>
                  </a:cubicBezTo>
                  <a:cubicBezTo>
                    <a:pt x="394" y="598"/>
                    <a:pt x="394" y="598"/>
                    <a:pt x="394" y="598"/>
                  </a:cubicBezTo>
                  <a:cubicBezTo>
                    <a:pt x="525" y="598"/>
                    <a:pt x="621" y="534"/>
                    <a:pt x="621" y="396"/>
                  </a:cubicBezTo>
                  <a:cubicBezTo>
                    <a:pt x="621" y="252"/>
                    <a:pt x="525" y="194"/>
                    <a:pt x="394" y="19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8" name="Freeform 11">
              <a:extLst>
                <a:ext uri="{FF2B5EF4-FFF2-40B4-BE49-F238E27FC236}">
                  <a16:creationId xmlns:a16="http://schemas.microsoft.com/office/drawing/2014/main" id="{7632E58E-1400-1E6E-BB60-7A9B794F41F4}"/>
                </a:ext>
              </a:extLst>
            </p:cNvPr>
            <p:cNvSpPr>
              <a:spLocks/>
            </p:cNvSpPr>
            <p:nvPr userDrawn="1"/>
          </p:nvSpPr>
          <p:spPr bwMode="auto">
            <a:xfrm>
              <a:off x="1945" y="3473"/>
              <a:ext cx="1720" cy="1694"/>
            </a:xfrm>
            <a:custGeom>
              <a:avLst/>
              <a:gdLst>
                <a:gd name="T0" fmla="*/ 1265 w 1720"/>
                <a:gd name="T1" fmla="*/ 0 h 1694"/>
                <a:gd name="T2" fmla="*/ 860 w 1720"/>
                <a:gd name="T3" fmla="*/ 996 h 1694"/>
                <a:gd name="T4" fmla="*/ 456 w 1720"/>
                <a:gd name="T5" fmla="*/ 0 h 1694"/>
                <a:gd name="T6" fmla="*/ 0 w 1720"/>
                <a:gd name="T7" fmla="*/ 0 h 1694"/>
                <a:gd name="T8" fmla="*/ 0 w 1720"/>
                <a:gd name="T9" fmla="*/ 1694 h 1694"/>
                <a:gd name="T10" fmla="*/ 303 w 1720"/>
                <a:gd name="T11" fmla="*/ 1694 h 1694"/>
                <a:gd name="T12" fmla="*/ 303 w 1720"/>
                <a:gd name="T13" fmla="*/ 428 h 1694"/>
                <a:gd name="T14" fmla="*/ 692 w 1720"/>
                <a:gd name="T15" fmla="*/ 1321 h 1694"/>
                <a:gd name="T16" fmla="*/ 709 w 1720"/>
                <a:gd name="T17" fmla="*/ 1321 h 1694"/>
                <a:gd name="T18" fmla="*/ 1012 w 1720"/>
                <a:gd name="T19" fmla="*/ 1321 h 1694"/>
                <a:gd name="T20" fmla="*/ 1029 w 1720"/>
                <a:gd name="T21" fmla="*/ 1321 h 1694"/>
                <a:gd name="T22" fmla="*/ 1416 w 1720"/>
                <a:gd name="T23" fmla="*/ 428 h 1694"/>
                <a:gd name="T24" fmla="*/ 1416 w 1720"/>
                <a:gd name="T25" fmla="*/ 1694 h 1694"/>
                <a:gd name="T26" fmla="*/ 1720 w 1720"/>
                <a:gd name="T27" fmla="*/ 1694 h 1694"/>
                <a:gd name="T28" fmla="*/ 1720 w 1720"/>
                <a:gd name="T29" fmla="*/ 0 h 1694"/>
                <a:gd name="T30" fmla="*/ 1265 w 1720"/>
                <a:gd name="T31"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20" h="1694">
                  <a:moveTo>
                    <a:pt x="1265" y="0"/>
                  </a:moveTo>
                  <a:lnTo>
                    <a:pt x="860" y="996"/>
                  </a:lnTo>
                  <a:lnTo>
                    <a:pt x="456" y="0"/>
                  </a:lnTo>
                  <a:lnTo>
                    <a:pt x="0" y="0"/>
                  </a:lnTo>
                  <a:lnTo>
                    <a:pt x="0" y="1694"/>
                  </a:lnTo>
                  <a:lnTo>
                    <a:pt x="303" y="1694"/>
                  </a:lnTo>
                  <a:lnTo>
                    <a:pt x="303" y="428"/>
                  </a:lnTo>
                  <a:lnTo>
                    <a:pt x="692" y="1321"/>
                  </a:lnTo>
                  <a:lnTo>
                    <a:pt x="709" y="1321"/>
                  </a:lnTo>
                  <a:lnTo>
                    <a:pt x="1012" y="1321"/>
                  </a:lnTo>
                  <a:lnTo>
                    <a:pt x="1029" y="1321"/>
                  </a:lnTo>
                  <a:lnTo>
                    <a:pt x="1416" y="428"/>
                  </a:lnTo>
                  <a:lnTo>
                    <a:pt x="1416" y="1694"/>
                  </a:lnTo>
                  <a:lnTo>
                    <a:pt x="1720" y="1694"/>
                  </a:lnTo>
                  <a:lnTo>
                    <a:pt x="1720" y="0"/>
                  </a:lnTo>
                  <a:lnTo>
                    <a:pt x="126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9" name="Freeform 12">
              <a:extLst>
                <a:ext uri="{FF2B5EF4-FFF2-40B4-BE49-F238E27FC236}">
                  <a16:creationId xmlns:a16="http://schemas.microsoft.com/office/drawing/2014/main" id="{4D65D159-581D-F29B-BBD4-C1C5BACCEEFB}"/>
                </a:ext>
              </a:extLst>
            </p:cNvPr>
            <p:cNvSpPr>
              <a:spLocks/>
            </p:cNvSpPr>
            <p:nvPr userDrawn="1"/>
          </p:nvSpPr>
          <p:spPr bwMode="auto">
            <a:xfrm>
              <a:off x="0" y="3473"/>
              <a:ext cx="1113" cy="1694"/>
            </a:xfrm>
            <a:custGeom>
              <a:avLst/>
              <a:gdLst>
                <a:gd name="T0" fmla="*/ 0 w 1113"/>
                <a:gd name="T1" fmla="*/ 0 h 1694"/>
                <a:gd name="T2" fmla="*/ 0 w 1113"/>
                <a:gd name="T3" fmla="*/ 297 h 1694"/>
                <a:gd name="T4" fmla="*/ 397 w 1113"/>
                <a:gd name="T5" fmla="*/ 297 h 1694"/>
                <a:gd name="T6" fmla="*/ 397 w 1113"/>
                <a:gd name="T7" fmla="*/ 1397 h 1694"/>
                <a:gd name="T8" fmla="*/ 0 w 1113"/>
                <a:gd name="T9" fmla="*/ 1397 h 1694"/>
                <a:gd name="T10" fmla="*/ 0 w 1113"/>
                <a:gd name="T11" fmla="*/ 1694 h 1694"/>
                <a:gd name="T12" fmla="*/ 1113 w 1113"/>
                <a:gd name="T13" fmla="*/ 1694 h 1694"/>
                <a:gd name="T14" fmla="*/ 1113 w 1113"/>
                <a:gd name="T15" fmla="*/ 1397 h 1694"/>
                <a:gd name="T16" fmla="*/ 717 w 1113"/>
                <a:gd name="T17" fmla="*/ 1397 h 1694"/>
                <a:gd name="T18" fmla="*/ 717 w 1113"/>
                <a:gd name="T19" fmla="*/ 297 h 1694"/>
                <a:gd name="T20" fmla="*/ 1113 w 1113"/>
                <a:gd name="T21" fmla="*/ 297 h 1694"/>
                <a:gd name="T22" fmla="*/ 1113 w 1113"/>
                <a:gd name="T23" fmla="*/ 0 h 1694"/>
                <a:gd name="T24" fmla="*/ 0 w 1113"/>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13" h="1694">
                  <a:moveTo>
                    <a:pt x="0" y="0"/>
                  </a:moveTo>
                  <a:lnTo>
                    <a:pt x="0" y="297"/>
                  </a:lnTo>
                  <a:lnTo>
                    <a:pt x="397" y="297"/>
                  </a:lnTo>
                  <a:lnTo>
                    <a:pt x="397" y="1397"/>
                  </a:lnTo>
                  <a:lnTo>
                    <a:pt x="0" y="1397"/>
                  </a:lnTo>
                  <a:lnTo>
                    <a:pt x="0" y="1694"/>
                  </a:lnTo>
                  <a:lnTo>
                    <a:pt x="1113" y="1694"/>
                  </a:lnTo>
                  <a:lnTo>
                    <a:pt x="1113" y="1397"/>
                  </a:lnTo>
                  <a:lnTo>
                    <a:pt x="717" y="1397"/>
                  </a:lnTo>
                  <a:lnTo>
                    <a:pt x="717" y="297"/>
                  </a:lnTo>
                  <a:lnTo>
                    <a:pt x="1113" y="297"/>
                  </a:lnTo>
                  <a:lnTo>
                    <a:pt x="1113"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grpSp>
    </p:spTree>
    <p:extLst>
      <p:ext uri="{BB962C8B-B14F-4D97-AF65-F5344CB8AC3E}">
        <p14:creationId xmlns:p14="http://schemas.microsoft.com/office/powerpoint/2010/main" val="425010597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End Slide Image">
    <p:bg>
      <p:bgPr>
        <a:solidFill>
          <a:schemeClr val="bg1">
            <a:lumMod val="85000"/>
          </a:schemeClr>
        </a:solidFill>
        <a:effectLst/>
      </p:bgPr>
    </p:bg>
    <p:spTree>
      <p:nvGrpSpPr>
        <p:cNvPr id="1" name=""/>
        <p:cNvGrpSpPr/>
        <p:nvPr/>
      </p:nvGrpSpPr>
      <p:grpSpPr>
        <a:xfrm>
          <a:off x="0" y="0"/>
          <a:ext cx="0" cy="0"/>
          <a:chOff x="0" y="0"/>
          <a:chExt cx="0" cy="0"/>
        </a:xfrm>
      </p:grpSpPr>
      <p:grpSp>
        <p:nvGrpSpPr>
          <p:cNvPr id="2" name="Group 4">
            <a:extLst>
              <a:ext uri="{FF2B5EF4-FFF2-40B4-BE49-F238E27FC236}">
                <a16:creationId xmlns:a16="http://schemas.microsoft.com/office/drawing/2014/main" id="{3A87AD45-2D2F-D96C-947C-BAE35BFEBEE3}"/>
              </a:ext>
            </a:extLst>
          </p:cNvPr>
          <p:cNvGrpSpPr>
            <a:grpSpLocks noChangeAspect="1"/>
          </p:cNvGrpSpPr>
          <p:nvPr userDrawn="1"/>
        </p:nvGrpSpPr>
        <p:grpSpPr bwMode="auto">
          <a:xfrm>
            <a:off x="330271" y="327819"/>
            <a:ext cx="11536292" cy="1272297"/>
            <a:chOff x="0" y="3473"/>
            <a:chExt cx="15360" cy="1694"/>
          </a:xfrm>
        </p:grpSpPr>
        <p:sp>
          <p:nvSpPr>
            <p:cNvPr id="3" name="Freeform 5">
              <a:extLst>
                <a:ext uri="{FF2B5EF4-FFF2-40B4-BE49-F238E27FC236}">
                  <a16:creationId xmlns:a16="http://schemas.microsoft.com/office/drawing/2014/main" id="{31EDC35F-4F2D-B2A7-1ECD-0CF19D1AD285}"/>
                </a:ext>
              </a:extLst>
            </p:cNvPr>
            <p:cNvSpPr>
              <a:spLocks/>
            </p:cNvSpPr>
            <p:nvPr userDrawn="1"/>
          </p:nvSpPr>
          <p:spPr bwMode="auto">
            <a:xfrm>
              <a:off x="14261" y="3473"/>
              <a:ext cx="1099" cy="1694"/>
            </a:xfrm>
            <a:custGeom>
              <a:avLst/>
              <a:gdLst>
                <a:gd name="T0" fmla="*/ 0 w 1099"/>
                <a:gd name="T1" fmla="*/ 0 h 1694"/>
                <a:gd name="T2" fmla="*/ 0 w 1099"/>
                <a:gd name="T3" fmla="*/ 1694 h 1694"/>
                <a:gd name="T4" fmla="*/ 1099 w 1099"/>
                <a:gd name="T5" fmla="*/ 1694 h 1694"/>
                <a:gd name="T6" fmla="*/ 1099 w 1099"/>
                <a:gd name="T7" fmla="*/ 1397 h 1694"/>
                <a:gd name="T8" fmla="*/ 319 w 1099"/>
                <a:gd name="T9" fmla="*/ 1397 h 1694"/>
                <a:gd name="T10" fmla="*/ 319 w 1099"/>
                <a:gd name="T11" fmla="*/ 0 h 1694"/>
                <a:gd name="T12" fmla="*/ 0 w 1099"/>
                <a:gd name="T13" fmla="*/ 0 h 1694"/>
              </a:gdLst>
              <a:ahLst/>
              <a:cxnLst>
                <a:cxn ang="0">
                  <a:pos x="T0" y="T1"/>
                </a:cxn>
                <a:cxn ang="0">
                  <a:pos x="T2" y="T3"/>
                </a:cxn>
                <a:cxn ang="0">
                  <a:pos x="T4" y="T5"/>
                </a:cxn>
                <a:cxn ang="0">
                  <a:pos x="T6" y="T7"/>
                </a:cxn>
                <a:cxn ang="0">
                  <a:pos x="T8" y="T9"/>
                </a:cxn>
                <a:cxn ang="0">
                  <a:pos x="T10" y="T11"/>
                </a:cxn>
                <a:cxn ang="0">
                  <a:pos x="T12" y="T13"/>
                </a:cxn>
              </a:cxnLst>
              <a:rect l="0" t="0" r="r" b="b"/>
              <a:pathLst>
                <a:path w="1099" h="1694">
                  <a:moveTo>
                    <a:pt x="0" y="0"/>
                  </a:moveTo>
                  <a:lnTo>
                    <a:pt x="0" y="1694"/>
                  </a:lnTo>
                  <a:lnTo>
                    <a:pt x="1099" y="1694"/>
                  </a:lnTo>
                  <a:lnTo>
                    <a:pt x="1099" y="1397"/>
                  </a:lnTo>
                  <a:lnTo>
                    <a:pt x="319" y="1397"/>
                  </a:lnTo>
                  <a:lnTo>
                    <a:pt x="319"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4" name="Freeform 6">
              <a:extLst>
                <a:ext uri="{FF2B5EF4-FFF2-40B4-BE49-F238E27FC236}">
                  <a16:creationId xmlns:a16="http://schemas.microsoft.com/office/drawing/2014/main" id="{97F4776F-4E5E-13DF-F11A-A6808FFFC980}"/>
                </a:ext>
              </a:extLst>
            </p:cNvPr>
            <p:cNvSpPr>
              <a:spLocks noEditPoints="1"/>
            </p:cNvSpPr>
            <p:nvPr userDrawn="1"/>
          </p:nvSpPr>
          <p:spPr bwMode="auto">
            <a:xfrm>
              <a:off x="12002" y="3473"/>
              <a:ext cx="1535" cy="1694"/>
            </a:xfrm>
            <a:custGeom>
              <a:avLst/>
              <a:gdLst>
                <a:gd name="T0" fmla="*/ 556 w 1535"/>
                <a:gd name="T1" fmla="*/ 0 h 1694"/>
                <a:gd name="T2" fmla="*/ 0 w 1535"/>
                <a:gd name="T3" fmla="*/ 1694 h 1694"/>
                <a:gd name="T4" fmla="*/ 337 w 1535"/>
                <a:gd name="T5" fmla="*/ 1694 h 1694"/>
                <a:gd name="T6" fmla="*/ 453 w 1535"/>
                <a:gd name="T7" fmla="*/ 1321 h 1694"/>
                <a:gd name="T8" fmla="*/ 1083 w 1535"/>
                <a:gd name="T9" fmla="*/ 1321 h 1694"/>
                <a:gd name="T10" fmla="*/ 1197 w 1535"/>
                <a:gd name="T11" fmla="*/ 1694 h 1694"/>
                <a:gd name="T12" fmla="*/ 1535 w 1535"/>
                <a:gd name="T13" fmla="*/ 1694 h 1694"/>
                <a:gd name="T14" fmla="*/ 978 w 1535"/>
                <a:gd name="T15" fmla="*/ 0 h 1694"/>
                <a:gd name="T16" fmla="*/ 556 w 1535"/>
                <a:gd name="T17" fmla="*/ 0 h 1694"/>
                <a:gd name="T18" fmla="*/ 768 w 1535"/>
                <a:gd name="T19" fmla="*/ 301 h 1694"/>
                <a:gd name="T20" fmla="*/ 998 w 1535"/>
                <a:gd name="T21" fmla="*/ 1048 h 1694"/>
                <a:gd name="T22" fmla="*/ 536 w 1535"/>
                <a:gd name="T23" fmla="*/ 1048 h 1694"/>
                <a:gd name="T24" fmla="*/ 768 w 1535"/>
                <a:gd name="T25" fmla="*/ 301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35" h="1694">
                  <a:moveTo>
                    <a:pt x="556" y="0"/>
                  </a:moveTo>
                  <a:lnTo>
                    <a:pt x="0" y="1694"/>
                  </a:lnTo>
                  <a:lnTo>
                    <a:pt x="337" y="1694"/>
                  </a:lnTo>
                  <a:lnTo>
                    <a:pt x="453" y="1321"/>
                  </a:lnTo>
                  <a:lnTo>
                    <a:pt x="1083" y="1321"/>
                  </a:lnTo>
                  <a:lnTo>
                    <a:pt x="1197" y="1694"/>
                  </a:lnTo>
                  <a:lnTo>
                    <a:pt x="1535" y="1694"/>
                  </a:lnTo>
                  <a:lnTo>
                    <a:pt x="978" y="0"/>
                  </a:lnTo>
                  <a:lnTo>
                    <a:pt x="556" y="0"/>
                  </a:lnTo>
                  <a:close/>
                  <a:moveTo>
                    <a:pt x="768" y="301"/>
                  </a:moveTo>
                  <a:lnTo>
                    <a:pt x="998" y="1048"/>
                  </a:lnTo>
                  <a:lnTo>
                    <a:pt x="536" y="1048"/>
                  </a:lnTo>
                  <a:lnTo>
                    <a:pt x="768" y="30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5" name="Freeform 7">
              <a:extLst>
                <a:ext uri="{FF2B5EF4-FFF2-40B4-BE49-F238E27FC236}">
                  <a16:creationId xmlns:a16="http://schemas.microsoft.com/office/drawing/2014/main" id="{BA993AE1-6A24-5C17-7FE2-A16589D9C4A6}"/>
                </a:ext>
              </a:extLst>
            </p:cNvPr>
            <p:cNvSpPr>
              <a:spLocks/>
            </p:cNvSpPr>
            <p:nvPr userDrawn="1"/>
          </p:nvSpPr>
          <p:spPr bwMode="auto">
            <a:xfrm>
              <a:off x="10250" y="3473"/>
              <a:ext cx="1113" cy="1694"/>
            </a:xfrm>
            <a:custGeom>
              <a:avLst/>
              <a:gdLst>
                <a:gd name="T0" fmla="*/ 0 w 1113"/>
                <a:gd name="T1" fmla="*/ 0 h 1694"/>
                <a:gd name="T2" fmla="*/ 0 w 1113"/>
                <a:gd name="T3" fmla="*/ 297 h 1694"/>
                <a:gd name="T4" fmla="*/ 396 w 1113"/>
                <a:gd name="T5" fmla="*/ 297 h 1694"/>
                <a:gd name="T6" fmla="*/ 396 w 1113"/>
                <a:gd name="T7" fmla="*/ 1397 h 1694"/>
                <a:gd name="T8" fmla="*/ 0 w 1113"/>
                <a:gd name="T9" fmla="*/ 1397 h 1694"/>
                <a:gd name="T10" fmla="*/ 0 w 1113"/>
                <a:gd name="T11" fmla="*/ 1694 h 1694"/>
                <a:gd name="T12" fmla="*/ 1113 w 1113"/>
                <a:gd name="T13" fmla="*/ 1694 h 1694"/>
                <a:gd name="T14" fmla="*/ 1113 w 1113"/>
                <a:gd name="T15" fmla="*/ 1397 h 1694"/>
                <a:gd name="T16" fmla="*/ 716 w 1113"/>
                <a:gd name="T17" fmla="*/ 1397 h 1694"/>
                <a:gd name="T18" fmla="*/ 716 w 1113"/>
                <a:gd name="T19" fmla="*/ 297 h 1694"/>
                <a:gd name="T20" fmla="*/ 1113 w 1113"/>
                <a:gd name="T21" fmla="*/ 297 h 1694"/>
                <a:gd name="T22" fmla="*/ 1113 w 1113"/>
                <a:gd name="T23" fmla="*/ 0 h 1694"/>
                <a:gd name="T24" fmla="*/ 0 w 1113"/>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13" h="1694">
                  <a:moveTo>
                    <a:pt x="0" y="0"/>
                  </a:moveTo>
                  <a:lnTo>
                    <a:pt x="0" y="297"/>
                  </a:lnTo>
                  <a:lnTo>
                    <a:pt x="396" y="297"/>
                  </a:lnTo>
                  <a:lnTo>
                    <a:pt x="396" y="1397"/>
                  </a:lnTo>
                  <a:lnTo>
                    <a:pt x="0" y="1397"/>
                  </a:lnTo>
                  <a:lnTo>
                    <a:pt x="0" y="1694"/>
                  </a:lnTo>
                  <a:lnTo>
                    <a:pt x="1113" y="1694"/>
                  </a:lnTo>
                  <a:lnTo>
                    <a:pt x="1113" y="1397"/>
                  </a:lnTo>
                  <a:lnTo>
                    <a:pt x="716" y="1397"/>
                  </a:lnTo>
                  <a:lnTo>
                    <a:pt x="716" y="297"/>
                  </a:lnTo>
                  <a:lnTo>
                    <a:pt x="1113" y="297"/>
                  </a:lnTo>
                  <a:lnTo>
                    <a:pt x="1113"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5" name="Freeform 8">
              <a:extLst>
                <a:ext uri="{FF2B5EF4-FFF2-40B4-BE49-F238E27FC236}">
                  <a16:creationId xmlns:a16="http://schemas.microsoft.com/office/drawing/2014/main" id="{DA87F8EF-CDAD-15A2-A361-88921E1CAF7E}"/>
                </a:ext>
              </a:extLst>
            </p:cNvPr>
            <p:cNvSpPr>
              <a:spLocks noEditPoints="1"/>
            </p:cNvSpPr>
            <p:nvPr userDrawn="1"/>
          </p:nvSpPr>
          <p:spPr bwMode="auto">
            <a:xfrm>
              <a:off x="8263" y="3473"/>
              <a:ext cx="1317" cy="1694"/>
            </a:xfrm>
            <a:custGeom>
              <a:avLst/>
              <a:gdLst>
                <a:gd name="T0" fmla="*/ 884 w 932"/>
                <a:gd name="T1" fmla="*/ 372 h 1199"/>
                <a:gd name="T2" fmla="*/ 442 w 932"/>
                <a:gd name="T3" fmla="*/ 0 h 1199"/>
                <a:gd name="T4" fmla="*/ 0 w 932"/>
                <a:gd name="T5" fmla="*/ 0 h 1199"/>
                <a:gd name="T6" fmla="*/ 0 w 932"/>
                <a:gd name="T7" fmla="*/ 1199 h 1199"/>
                <a:gd name="T8" fmla="*/ 227 w 932"/>
                <a:gd name="T9" fmla="*/ 1199 h 1199"/>
                <a:gd name="T10" fmla="*/ 227 w 932"/>
                <a:gd name="T11" fmla="*/ 755 h 1199"/>
                <a:gd name="T12" fmla="*/ 418 w 932"/>
                <a:gd name="T13" fmla="*/ 755 h 1199"/>
                <a:gd name="T14" fmla="*/ 450 w 932"/>
                <a:gd name="T15" fmla="*/ 755 h 1199"/>
                <a:gd name="T16" fmla="*/ 681 w 932"/>
                <a:gd name="T17" fmla="*/ 1199 h 1199"/>
                <a:gd name="T18" fmla="*/ 932 w 932"/>
                <a:gd name="T19" fmla="*/ 1199 h 1199"/>
                <a:gd name="T20" fmla="*/ 676 w 932"/>
                <a:gd name="T21" fmla="*/ 707 h 1199"/>
                <a:gd name="T22" fmla="*/ 884 w 932"/>
                <a:gd name="T23" fmla="*/ 372 h 1199"/>
                <a:gd name="T24" fmla="*/ 645 w 932"/>
                <a:gd name="T25" fmla="*/ 372 h 1199"/>
                <a:gd name="T26" fmla="*/ 418 w 932"/>
                <a:gd name="T27" fmla="*/ 562 h 1199"/>
                <a:gd name="T28" fmla="*/ 227 w 932"/>
                <a:gd name="T29" fmla="*/ 562 h 1199"/>
                <a:gd name="T30" fmla="*/ 227 w 932"/>
                <a:gd name="T31" fmla="*/ 194 h 1199"/>
                <a:gd name="T32" fmla="*/ 418 w 932"/>
                <a:gd name="T33" fmla="*/ 194 h 1199"/>
                <a:gd name="T34" fmla="*/ 645 w 932"/>
                <a:gd name="T35" fmla="*/ 372 h 1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2" h="1199">
                  <a:moveTo>
                    <a:pt x="884" y="372"/>
                  </a:moveTo>
                  <a:cubicBezTo>
                    <a:pt x="884" y="92"/>
                    <a:pt x="693" y="0"/>
                    <a:pt x="442" y="0"/>
                  </a:cubicBezTo>
                  <a:cubicBezTo>
                    <a:pt x="0" y="0"/>
                    <a:pt x="0" y="0"/>
                    <a:pt x="0" y="0"/>
                  </a:cubicBezTo>
                  <a:cubicBezTo>
                    <a:pt x="0" y="1199"/>
                    <a:pt x="0" y="1199"/>
                    <a:pt x="0" y="1199"/>
                  </a:cubicBezTo>
                  <a:cubicBezTo>
                    <a:pt x="227" y="1199"/>
                    <a:pt x="227" y="1199"/>
                    <a:pt x="227" y="1199"/>
                  </a:cubicBezTo>
                  <a:cubicBezTo>
                    <a:pt x="227" y="755"/>
                    <a:pt x="227" y="755"/>
                    <a:pt x="227" y="755"/>
                  </a:cubicBezTo>
                  <a:cubicBezTo>
                    <a:pt x="418" y="755"/>
                    <a:pt x="418" y="755"/>
                    <a:pt x="418" y="755"/>
                  </a:cubicBezTo>
                  <a:cubicBezTo>
                    <a:pt x="429" y="755"/>
                    <a:pt x="439" y="755"/>
                    <a:pt x="450" y="755"/>
                  </a:cubicBezTo>
                  <a:cubicBezTo>
                    <a:pt x="681" y="1199"/>
                    <a:pt x="681" y="1199"/>
                    <a:pt x="681" y="1199"/>
                  </a:cubicBezTo>
                  <a:cubicBezTo>
                    <a:pt x="932" y="1199"/>
                    <a:pt x="932" y="1199"/>
                    <a:pt x="932" y="1199"/>
                  </a:cubicBezTo>
                  <a:cubicBezTo>
                    <a:pt x="676" y="707"/>
                    <a:pt x="676" y="707"/>
                    <a:pt x="676" y="707"/>
                  </a:cubicBezTo>
                  <a:cubicBezTo>
                    <a:pt x="801" y="652"/>
                    <a:pt x="884" y="545"/>
                    <a:pt x="884" y="372"/>
                  </a:cubicBezTo>
                  <a:moveTo>
                    <a:pt x="645" y="372"/>
                  </a:moveTo>
                  <a:cubicBezTo>
                    <a:pt x="645" y="516"/>
                    <a:pt x="562" y="562"/>
                    <a:pt x="418" y="562"/>
                  </a:cubicBezTo>
                  <a:cubicBezTo>
                    <a:pt x="227" y="562"/>
                    <a:pt x="227" y="562"/>
                    <a:pt x="227" y="562"/>
                  </a:cubicBezTo>
                  <a:cubicBezTo>
                    <a:pt x="227" y="194"/>
                    <a:pt x="227" y="194"/>
                    <a:pt x="227" y="194"/>
                  </a:cubicBezTo>
                  <a:cubicBezTo>
                    <a:pt x="418" y="194"/>
                    <a:pt x="418" y="194"/>
                    <a:pt x="418" y="194"/>
                  </a:cubicBezTo>
                  <a:cubicBezTo>
                    <a:pt x="574" y="194"/>
                    <a:pt x="645" y="252"/>
                    <a:pt x="645" y="37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6" name="Freeform 9">
              <a:extLst>
                <a:ext uri="{FF2B5EF4-FFF2-40B4-BE49-F238E27FC236}">
                  <a16:creationId xmlns:a16="http://schemas.microsoft.com/office/drawing/2014/main" id="{E90186DB-2300-A8AA-8FAD-2C609649A61A}"/>
                </a:ext>
              </a:extLst>
            </p:cNvPr>
            <p:cNvSpPr>
              <a:spLocks/>
            </p:cNvSpPr>
            <p:nvPr userDrawn="1"/>
          </p:nvSpPr>
          <p:spPr bwMode="auto">
            <a:xfrm>
              <a:off x="6369" y="3473"/>
              <a:ext cx="1098" cy="1694"/>
            </a:xfrm>
            <a:custGeom>
              <a:avLst/>
              <a:gdLst>
                <a:gd name="T0" fmla="*/ 0 w 1098"/>
                <a:gd name="T1" fmla="*/ 0 h 1694"/>
                <a:gd name="T2" fmla="*/ 0 w 1098"/>
                <a:gd name="T3" fmla="*/ 1694 h 1694"/>
                <a:gd name="T4" fmla="*/ 1098 w 1098"/>
                <a:gd name="T5" fmla="*/ 1694 h 1694"/>
                <a:gd name="T6" fmla="*/ 1098 w 1098"/>
                <a:gd name="T7" fmla="*/ 1397 h 1694"/>
                <a:gd name="T8" fmla="*/ 321 w 1098"/>
                <a:gd name="T9" fmla="*/ 1397 h 1694"/>
                <a:gd name="T10" fmla="*/ 321 w 1098"/>
                <a:gd name="T11" fmla="*/ 973 h 1694"/>
                <a:gd name="T12" fmla="*/ 1030 w 1098"/>
                <a:gd name="T13" fmla="*/ 973 h 1694"/>
                <a:gd name="T14" fmla="*/ 1030 w 1098"/>
                <a:gd name="T15" fmla="*/ 687 h 1694"/>
                <a:gd name="T16" fmla="*/ 321 w 1098"/>
                <a:gd name="T17" fmla="*/ 687 h 1694"/>
                <a:gd name="T18" fmla="*/ 321 w 1098"/>
                <a:gd name="T19" fmla="*/ 297 h 1694"/>
                <a:gd name="T20" fmla="*/ 1098 w 1098"/>
                <a:gd name="T21" fmla="*/ 297 h 1694"/>
                <a:gd name="T22" fmla="*/ 1098 w 1098"/>
                <a:gd name="T23" fmla="*/ 0 h 1694"/>
                <a:gd name="T24" fmla="*/ 0 w 1098"/>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8" h="1694">
                  <a:moveTo>
                    <a:pt x="0" y="0"/>
                  </a:moveTo>
                  <a:lnTo>
                    <a:pt x="0" y="1694"/>
                  </a:lnTo>
                  <a:lnTo>
                    <a:pt x="1098" y="1694"/>
                  </a:lnTo>
                  <a:lnTo>
                    <a:pt x="1098" y="1397"/>
                  </a:lnTo>
                  <a:lnTo>
                    <a:pt x="321" y="1397"/>
                  </a:lnTo>
                  <a:lnTo>
                    <a:pt x="321" y="973"/>
                  </a:lnTo>
                  <a:lnTo>
                    <a:pt x="1030" y="973"/>
                  </a:lnTo>
                  <a:lnTo>
                    <a:pt x="1030" y="687"/>
                  </a:lnTo>
                  <a:lnTo>
                    <a:pt x="321" y="687"/>
                  </a:lnTo>
                  <a:lnTo>
                    <a:pt x="321" y="297"/>
                  </a:lnTo>
                  <a:lnTo>
                    <a:pt x="1098" y="297"/>
                  </a:lnTo>
                  <a:lnTo>
                    <a:pt x="1098"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7" name="Freeform 10">
              <a:extLst>
                <a:ext uri="{FF2B5EF4-FFF2-40B4-BE49-F238E27FC236}">
                  <a16:creationId xmlns:a16="http://schemas.microsoft.com/office/drawing/2014/main" id="{31922286-E237-1114-3A54-E1731611D66C}"/>
                </a:ext>
              </a:extLst>
            </p:cNvPr>
            <p:cNvSpPr>
              <a:spLocks noEditPoints="1"/>
            </p:cNvSpPr>
            <p:nvPr userDrawn="1"/>
          </p:nvSpPr>
          <p:spPr bwMode="auto">
            <a:xfrm>
              <a:off x="4481" y="3473"/>
              <a:ext cx="1215" cy="1694"/>
            </a:xfrm>
            <a:custGeom>
              <a:avLst/>
              <a:gdLst>
                <a:gd name="T0" fmla="*/ 406 w 860"/>
                <a:gd name="T1" fmla="*/ 791 h 1199"/>
                <a:gd name="T2" fmla="*/ 227 w 860"/>
                <a:gd name="T3" fmla="*/ 791 h 1199"/>
                <a:gd name="T4" fmla="*/ 227 w 860"/>
                <a:gd name="T5" fmla="*/ 1199 h 1199"/>
                <a:gd name="T6" fmla="*/ 0 w 860"/>
                <a:gd name="T7" fmla="*/ 1199 h 1199"/>
                <a:gd name="T8" fmla="*/ 0 w 860"/>
                <a:gd name="T9" fmla="*/ 0 h 1199"/>
                <a:gd name="T10" fmla="*/ 406 w 860"/>
                <a:gd name="T11" fmla="*/ 0 h 1199"/>
                <a:gd name="T12" fmla="*/ 860 w 860"/>
                <a:gd name="T13" fmla="*/ 396 h 1199"/>
                <a:gd name="T14" fmla="*/ 406 w 860"/>
                <a:gd name="T15" fmla="*/ 791 h 1199"/>
                <a:gd name="T16" fmla="*/ 394 w 860"/>
                <a:gd name="T17" fmla="*/ 194 h 1199"/>
                <a:gd name="T18" fmla="*/ 227 w 860"/>
                <a:gd name="T19" fmla="*/ 194 h 1199"/>
                <a:gd name="T20" fmla="*/ 227 w 860"/>
                <a:gd name="T21" fmla="*/ 598 h 1199"/>
                <a:gd name="T22" fmla="*/ 394 w 860"/>
                <a:gd name="T23" fmla="*/ 598 h 1199"/>
                <a:gd name="T24" fmla="*/ 621 w 860"/>
                <a:gd name="T25" fmla="*/ 396 h 1199"/>
                <a:gd name="T26" fmla="*/ 394 w 860"/>
                <a:gd name="T27" fmla="*/ 194 h 1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60" h="1199">
                  <a:moveTo>
                    <a:pt x="406" y="791"/>
                  </a:moveTo>
                  <a:cubicBezTo>
                    <a:pt x="227" y="791"/>
                    <a:pt x="227" y="791"/>
                    <a:pt x="227" y="791"/>
                  </a:cubicBezTo>
                  <a:cubicBezTo>
                    <a:pt x="227" y="1199"/>
                    <a:pt x="227" y="1199"/>
                    <a:pt x="227" y="1199"/>
                  </a:cubicBezTo>
                  <a:cubicBezTo>
                    <a:pt x="0" y="1199"/>
                    <a:pt x="0" y="1199"/>
                    <a:pt x="0" y="1199"/>
                  </a:cubicBezTo>
                  <a:cubicBezTo>
                    <a:pt x="0" y="0"/>
                    <a:pt x="0" y="0"/>
                    <a:pt x="0" y="0"/>
                  </a:cubicBezTo>
                  <a:cubicBezTo>
                    <a:pt x="406" y="0"/>
                    <a:pt x="406" y="0"/>
                    <a:pt x="406" y="0"/>
                  </a:cubicBezTo>
                  <a:cubicBezTo>
                    <a:pt x="661" y="0"/>
                    <a:pt x="860" y="116"/>
                    <a:pt x="860" y="396"/>
                  </a:cubicBezTo>
                  <a:cubicBezTo>
                    <a:pt x="860" y="671"/>
                    <a:pt x="659" y="791"/>
                    <a:pt x="406" y="791"/>
                  </a:cubicBezTo>
                  <a:moveTo>
                    <a:pt x="394" y="194"/>
                  </a:moveTo>
                  <a:cubicBezTo>
                    <a:pt x="227" y="194"/>
                    <a:pt x="227" y="194"/>
                    <a:pt x="227" y="194"/>
                  </a:cubicBezTo>
                  <a:cubicBezTo>
                    <a:pt x="227" y="598"/>
                    <a:pt x="227" y="598"/>
                    <a:pt x="227" y="598"/>
                  </a:cubicBezTo>
                  <a:cubicBezTo>
                    <a:pt x="394" y="598"/>
                    <a:pt x="394" y="598"/>
                    <a:pt x="394" y="598"/>
                  </a:cubicBezTo>
                  <a:cubicBezTo>
                    <a:pt x="525" y="598"/>
                    <a:pt x="621" y="534"/>
                    <a:pt x="621" y="396"/>
                  </a:cubicBezTo>
                  <a:cubicBezTo>
                    <a:pt x="621" y="252"/>
                    <a:pt x="525" y="194"/>
                    <a:pt x="394" y="19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8" name="Freeform 11">
              <a:extLst>
                <a:ext uri="{FF2B5EF4-FFF2-40B4-BE49-F238E27FC236}">
                  <a16:creationId xmlns:a16="http://schemas.microsoft.com/office/drawing/2014/main" id="{1B4DA78C-0EF6-B05D-F2D2-EFEDA343E394}"/>
                </a:ext>
              </a:extLst>
            </p:cNvPr>
            <p:cNvSpPr>
              <a:spLocks/>
            </p:cNvSpPr>
            <p:nvPr userDrawn="1"/>
          </p:nvSpPr>
          <p:spPr bwMode="auto">
            <a:xfrm>
              <a:off x="1945" y="3473"/>
              <a:ext cx="1720" cy="1694"/>
            </a:xfrm>
            <a:custGeom>
              <a:avLst/>
              <a:gdLst>
                <a:gd name="T0" fmla="*/ 1265 w 1720"/>
                <a:gd name="T1" fmla="*/ 0 h 1694"/>
                <a:gd name="T2" fmla="*/ 860 w 1720"/>
                <a:gd name="T3" fmla="*/ 996 h 1694"/>
                <a:gd name="T4" fmla="*/ 456 w 1720"/>
                <a:gd name="T5" fmla="*/ 0 h 1694"/>
                <a:gd name="T6" fmla="*/ 0 w 1720"/>
                <a:gd name="T7" fmla="*/ 0 h 1694"/>
                <a:gd name="T8" fmla="*/ 0 w 1720"/>
                <a:gd name="T9" fmla="*/ 1694 h 1694"/>
                <a:gd name="T10" fmla="*/ 303 w 1720"/>
                <a:gd name="T11" fmla="*/ 1694 h 1694"/>
                <a:gd name="T12" fmla="*/ 303 w 1720"/>
                <a:gd name="T13" fmla="*/ 428 h 1694"/>
                <a:gd name="T14" fmla="*/ 692 w 1720"/>
                <a:gd name="T15" fmla="*/ 1321 h 1694"/>
                <a:gd name="T16" fmla="*/ 709 w 1720"/>
                <a:gd name="T17" fmla="*/ 1321 h 1694"/>
                <a:gd name="T18" fmla="*/ 1012 w 1720"/>
                <a:gd name="T19" fmla="*/ 1321 h 1694"/>
                <a:gd name="T20" fmla="*/ 1029 w 1720"/>
                <a:gd name="T21" fmla="*/ 1321 h 1694"/>
                <a:gd name="T22" fmla="*/ 1416 w 1720"/>
                <a:gd name="T23" fmla="*/ 428 h 1694"/>
                <a:gd name="T24" fmla="*/ 1416 w 1720"/>
                <a:gd name="T25" fmla="*/ 1694 h 1694"/>
                <a:gd name="T26" fmla="*/ 1720 w 1720"/>
                <a:gd name="T27" fmla="*/ 1694 h 1694"/>
                <a:gd name="T28" fmla="*/ 1720 w 1720"/>
                <a:gd name="T29" fmla="*/ 0 h 1694"/>
                <a:gd name="T30" fmla="*/ 1265 w 1720"/>
                <a:gd name="T31"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20" h="1694">
                  <a:moveTo>
                    <a:pt x="1265" y="0"/>
                  </a:moveTo>
                  <a:lnTo>
                    <a:pt x="860" y="996"/>
                  </a:lnTo>
                  <a:lnTo>
                    <a:pt x="456" y="0"/>
                  </a:lnTo>
                  <a:lnTo>
                    <a:pt x="0" y="0"/>
                  </a:lnTo>
                  <a:lnTo>
                    <a:pt x="0" y="1694"/>
                  </a:lnTo>
                  <a:lnTo>
                    <a:pt x="303" y="1694"/>
                  </a:lnTo>
                  <a:lnTo>
                    <a:pt x="303" y="428"/>
                  </a:lnTo>
                  <a:lnTo>
                    <a:pt x="692" y="1321"/>
                  </a:lnTo>
                  <a:lnTo>
                    <a:pt x="709" y="1321"/>
                  </a:lnTo>
                  <a:lnTo>
                    <a:pt x="1012" y="1321"/>
                  </a:lnTo>
                  <a:lnTo>
                    <a:pt x="1029" y="1321"/>
                  </a:lnTo>
                  <a:lnTo>
                    <a:pt x="1416" y="428"/>
                  </a:lnTo>
                  <a:lnTo>
                    <a:pt x="1416" y="1694"/>
                  </a:lnTo>
                  <a:lnTo>
                    <a:pt x="1720" y="1694"/>
                  </a:lnTo>
                  <a:lnTo>
                    <a:pt x="1720" y="0"/>
                  </a:lnTo>
                  <a:lnTo>
                    <a:pt x="126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9" name="Freeform 12">
              <a:extLst>
                <a:ext uri="{FF2B5EF4-FFF2-40B4-BE49-F238E27FC236}">
                  <a16:creationId xmlns:a16="http://schemas.microsoft.com/office/drawing/2014/main" id="{A00F92FE-6EB2-0D0E-BFC9-559AD1E7A4E7}"/>
                </a:ext>
              </a:extLst>
            </p:cNvPr>
            <p:cNvSpPr>
              <a:spLocks/>
            </p:cNvSpPr>
            <p:nvPr userDrawn="1"/>
          </p:nvSpPr>
          <p:spPr bwMode="auto">
            <a:xfrm>
              <a:off x="0" y="3473"/>
              <a:ext cx="1113" cy="1694"/>
            </a:xfrm>
            <a:custGeom>
              <a:avLst/>
              <a:gdLst>
                <a:gd name="T0" fmla="*/ 0 w 1113"/>
                <a:gd name="T1" fmla="*/ 0 h 1694"/>
                <a:gd name="T2" fmla="*/ 0 w 1113"/>
                <a:gd name="T3" fmla="*/ 297 h 1694"/>
                <a:gd name="T4" fmla="*/ 397 w 1113"/>
                <a:gd name="T5" fmla="*/ 297 h 1694"/>
                <a:gd name="T6" fmla="*/ 397 w 1113"/>
                <a:gd name="T7" fmla="*/ 1397 h 1694"/>
                <a:gd name="T8" fmla="*/ 0 w 1113"/>
                <a:gd name="T9" fmla="*/ 1397 h 1694"/>
                <a:gd name="T10" fmla="*/ 0 w 1113"/>
                <a:gd name="T11" fmla="*/ 1694 h 1694"/>
                <a:gd name="T12" fmla="*/ 1113 w 1113"/>
                <a:gd name="T13" fmla="*/ 1694 h 1694"/>
                <a:gd name="T14" fmla="*/ 1113 w 1113"/>
                <a:gd name="T15" fmla="*/ 1397 h 1694"/>
                <a:gd name="T16" fmla="*/ 717 w 1113"/>
                <a:gd name="T17" fmla="*/ 1397 h 1694"/>
                <a:gd name="T18" fmla="*/ 717 w 1113"/>
                <a:gd name="T19" fmla="*/ 297 h 1694"/>
                <a:gd name="T20" fmla="*/ 1113 w 1113"/>
                <a:gd name="T21" fmla="*/ 297 h 1694"/>
                <a:gd name="T22" fmla="*/ 1113 w 1113"/>
                <a:gd name="T23" fmla="*/ 0 h 1694"/>
                <a:gd name="T24" fmla="*/ 0 w 1113"/>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13" h="1694">
                  <a:moveTo>
                    <a:pt x="0" y="0"/>
                  </a:moveTo>
                  <a:lnTo>
                    <a:pt x="0" y="297"/>
                  </a:lnTo>
                  <a:lnTo>
                    <a:pt x="397" y="297"/>
                  </a:lnTo>
                  <a:lnTo>
                    <a:pt x="397" y="1397"/>
                  </a:lnTo>
                  <a:lnTo>
                    <a:pt x="0" y="1397"/>
                  </a:lnTo>
                  <a:lnTo>
                    <a:pt x="0" y="1694"/>
                  </a:lnTo>
                  <a:lnTo>
                    <a:pt x="1113" y="1694"/>
                  </a:lnTo>
                  <a:lnTo>
                    <a:pt x="1113" y="1397"/>
                  </a:lnTo>
                  <a:lnTo>
                    <a:pt x="717" y="1397"/>
                  </a:lnTo>
                  <a:lnTo>
                    <a:pt x="717" y="297"/>
                  </a:lnTo>
                  <a:lnTo>
                    <a:pt x="1113" y="297"/>
                  </a:lnTo>
                  <a:lnTo>
                    <a:pt x="1113"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grpSp>
    </p:spTree>
    <p:extLst>
      <p:ext uri="{BB962C8B-B14F-4D97-AF65-F5344CB8AC3E}">
        <p14:creationId xmlns:p14="http://schemas.microsoft.com/office/powerpoint/2010/main" val="121612589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Closing Slid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31C1E3-6A7C-C21D-910D-C4B7DFFF5270}"/>
              </a:ext>
            </a:extLst>
          </p:cNvPr>
          <p:cNvSpPr>
            <a:spLocks noGrp="1"/>
          </p:cNvSpPr>
          <p:nvPr>
            <p:ph type="ctrTitle"/>
          </p:nvPr>
        </p:nvSpPr>
        <p:spPr>
          <a:xfrm>
            <a:off x="330271" y="3338719"/>
            <a:ext cx="9144000" cy="1828406"/>
          </a:xfrm>
        </p:spPr>
        <p:txBody>
          <a:bodyPr anchor="t"/>
          <a:lstStyle>
            <a:lvl1pPr algn="l">
              <a:defRPr sz="6400">
                <a:solidFill>
                  <a:schemeClr val="accent1"/>
                </a:solidFill>
              </a:defRPr>
            </a:lvl1pPr>
          </a:lstStyle>
          <a:p>
            <a:r>
              <a:rPr lang="en-GB"/>
              <a:t>Click to edit Master title style</a:t>
            </a:r>
            <a:endParaRPr lang="en-GB" dirty="0"/>
          </a:p>
        </p:txBody>
      </p:sp>
      <p:grpSp>
        <p:nvGrpSpPr>
          <p:cNvPr id="3" name="Group 4">
            <a:extLst>
              <a:ext uri="{FF2B5EF4-FFF2-40B4-BE49-F238E27FC236}">
                <a16:creationId xmlns:a16="http://schemas.microsoft.com/office/drawing/2014/main" id="{B9815FA8-AE01-67BC-5B0D-996D4CDAD192}"/>
              </a:ext>
            </a:extLst>
          </p:cNvPr>
          <p:cNvGrpSpPr>
            <a:grpSpLocks noChangeAspect="1"/>
          </p:cNvGrpSpPr>
          <p:nvPr userDrawn="1"/>
        </p:nvGrpSpPr>
        <p:grpSpPr bwMode="auto">
          <a:xfrm>
            <a:off x="330271" y="327819"/>
            <a:ext cx="3972600" cy="438124"/>
            <a:chOff x="0" y="3473"/>
            <a:chExt cx="15360" cy="1694"/>
          </a:xfrm>
          <a:solidFill>
            <a:schemeClr val="accent1"/>
          </a:solidFill>
        </p:grpSpPr>
        <p:sp>
          <p:nvSpPr>
            <p:cNvPr id="4" name="Freeform 5">
              <a:extLst>
                <a:ext uri="{FF2B5EF4-FFF2-40B4-BE49-F238E27FC236}">
                  <a16:creationId xmlns:a16="http://schemas.microsoft.com/office/drawing/2014/main" id="{FB1AA775-4CCE-276F-2BCF-CDB5A9211FDB}"/>
                </a:ext>
              </a:extLst>
            </p:cNvPr>
            <p:cNvSpPr>
              <a:spLocks/>
            </p:cNvSpPr>
            <p:nvPr userDrawn="1"/>
          </p:nvSpPr>
          <p:spPr bwMode="auto">
            <a:xfrm>
              <a:off x="14261" y="3473"/>
              <a:ext cx="1099" cy="1694"/>
            </a:xfrm>
            <a:custGeom>
              <a:avLst/>
              <a:gdLst>
                <a:gd name="T0" fmla="*/ 0 w 1099"/>
                <a:gd name="T1" fmla="*/ 0 h 1694"/>
                <a:gd name="T2" fmla="*/ 0 w 1099"/>
                <a:gd name="T3" fmla="*/ 1694 h 1694"/>
                <a:gd name="T4" fmla="*/ 1099 w 1099"/>
                <a:gd name="T5" fmla="*/ 1694 h 1694"/>
                <a:gd name="T6" fmla="*/ 1099 w 1099"/>
                <a:gd name="T7" fmla="*/ 1397 h 1694"/>
                <a:gd name="T8" fmla="*/ 319 w 1099"/>
                <a:gd name="T9" fmla="*/ 1397 h 1694"/>
                <a:gd name="T10" fmla="*/ 319 w 1099"/>
                <a:gd name="T11" fmla="*/ 0 h 1694"/>
                <a:gd name="T12" fmla="*/ 0 w 1099"/>
                <a:gd name="T13" fmla="*/ 0 h 1694"/>
              </a:gdLst>
              <a:ahLst/>
              <a:cxnLst>
                <a:cxn ang="0">
                  <a:pos x="T0" y="T1"/>
                </a:cxn>
                <a:cxn ang="0">
                  <a:pos x="T2" y="T3"/>
                </a:cxn>
                <a:cxn ang="0">
                  <a:pos x="T4" y="T5"/>
                </a:cxn>
                <a:cxn ang="0">
                  <a:pos x="T6" y="T7"/>
                </a:cxn>
                <a:cxn ang="0">
                  <a:pos x="T8" y="T9"/>
                </a:cxn>
                <a:cxn ang="0">
                  <a:pos x="T10" y="T11"/>
                </a:cxn>
                <a:cxn ang="0">
                  <a:pos x="T12" y="T13"/>
                </a:cxn>
              </a:cxnLst>
              <a:rect l="0" t="0" r="r" b="b"/>
              <a:pathLst>
                <a:path w="1099" h="1694">
                  <a:moveTo>
                    <a:pt x="0" y="0"/>
                  </a:moveTo>
                  <a:lnTo>
                    <a:pt x="0" y="1694"/>
                  </a:lnTo>
                  <a:lnTo>
                    <a:pt x="1099" y="1694"/>
                  </a:lnTo>
                  <a:lnTo>
                    <a:pt x="1099" y="1397"/>
                  </a:lnTo>
                  <a:lnTo>
                    <a:pt x="319" y="1397"/>
                  </a:lnTo>
                  <a:lnTo>
                    <a:pt x="319"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5" name="Freeform 6">
              <a:extLst>
                <a:ext uri="{FF2B5EF4-FFF2-40B4-BE49-F238E27FC236}">
                  <a16:creationId xmlns:a16="http://schemas.microsoft.com/office/drawing/2014/main" id="{D0FDD9D0-D471-8D20-94AE-C3BC73F88F8D}"/>
                </a:ext>
              </a:extLst>
            </p:cNvPr>
            <p:cNvSpPr>
              <a:spLocks noEditPoints="1"/>
            </p:cNvSpPr>
            <p:nvPr userDrawn="1"/>
          </p:nvSpPr>
          <p:spPr bwMode="auto">
            <a:xfrm>
              <a:off x="12002" y="3473"/>
              <a:ext cx="1535" cy="1694"/>
            </a:xfrm>
            <a:custGeom>
              <a:avLst/>
              <a:gdLst>
                <a:gd name="T0" fmla="*/ 556 w 1535"/>
                <a:gd name="T1" fmla="*/ 0 h 1694"/>
                <a:gd name="T2" fmla="*/ 0 w 1535"/>
                <a:gd name="T3" fmla="*/ 1694 h 1694"/>
                <a:gd name="T4" fmla="*/ 337 w 1535"/>
                <a:gd name="T5" fmla="*/ 1694 h 1694"/>
                <a:gd name="T6" fmla="*/ 453 w 1535"/>
                <a:gd name="T7" fmla="*/ 1321 h 1694"/>
                <a:gd name="T8" fmla="*/ 1083 w 1535"/>
                <a:gd name="T9" fmla="*/ 1321 h 1694"/>
                <a:gd name="T10" fmla="*/ 1197 w 1535"/>
                <a:gd name="T11" fmla="*/ 1694 h 1694"/>
                <a:gd name="T12" fmla="*/ 1535 w 1535"/>
                <a:gd name="T13" fmla="*/ 1694 h 1694"/>
                <a:gd name="T14" fmla="*/ 978 w 1535"/>
                <a:gd name="T15" fmla="*/ 0 h 1694"/>
                <a:gd name="T16" fmla="*/ 556 w 1535"/>
                <a:gd name="T17" fmla="*/ 0 h 1694"/>
                <a:gd name="T18" fmla="*/ 768 w 1535"/>
                <a:gd name="T19" fmla="*/ 301 h 1694"/>
                <a:gd name="T20" fmla="*/ 998 w 1535"/>
                <a:gd name="T21" fmla="*/ 1048 h 1694"/>
                <a:gd name="T22" fmla="*/ 536 w 1535"/>
                <a:gd name="T23" fmla="*/ 1048 h 1694"/>
                <a:gd name="T24" fmla="*/ 768 w 1535"/>
                <a:gd name="T25" fmla="*/ 301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35" h="1694">
                  <a:moveTo>
                    <a:pt x="556" y="0"/>
                  </a:moveTo>
                  <a:lnTo>
                    <a:pt x="0" y="1694"/>
                  </a:lnTo>
                  <a:lnTo>
                    <a:pt x="337" y="1694"/>
                  </a:lnTo>
                  <a:lnTo>
                    <a:pt x="453" y="1321"/>
                  </a:lnTo>
                  <a:lnTo>
                    <a:pt x="1083" y="1321"/>
                  </a:lnTo>
                  <a:lnTo>
                    <a:pt x="1197" y="1694"/>
                  </a:lnTo>
                  <a:lnTo>
                    <a:pt x="1535" y="1694"/>
                  </a:lnTo>
                  <a:lnTo>
                    <a:pt x="978" y="0"/>
                  </a:lnTo>
                  <a:lnTo>
                    <a:pt x="556" y="0"/>
                  </a:lnTo>
                  <a:close/>
                  <a:moveTo>
                    <a:pt x="768" y="301"/>
                  </a:moveTo>
                  <a:lnTo>
                    <a:pt x="998" y="1048"/>
                  </a:lnTo>
                  <a:lnTo>
                    <a:pt x="536" y="1048"/>
                  </a:lnTo>
                  <a:lnTo>
                    <a:pt x="768" y="3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6" name="Freeform 7">
              <a:extLst>
                <a:ext uri="{FF2B5EF4-FFF2-40B4-BE49-F238E27FC236}">
                  <a16:creationId xmlns:a16="http://schemas.microsoft.com/office/drawing/2014/main" id="{CD6C2A08-9069-9582-5D59-A51210F8CB78}"/>
                </a:ext>
              </a:extLst>
            </p:cNvPr>
            <p:cNvSpPr>
              <a:spLocks/>
            </p:cNvSpPr>
            <p:nvPr userDrawn="1"/>
          </p:nvSpPr>
          <p:spPr bwMode="auto">
            <a:xfrm>
              <a:off x="10250" y="3473"/>
              <a:ext cx="1113" cy="1694"/>
            </a:xfrm>
            <a:custGeom>
              <a:avLst/>
              <a:gdLst>
                <a:gd name="T0" fmla="*/ 0 w 1113"/>
                <a:gd name="T1" fmla="*/ 0 h 1694"/>
                <a:gd name="T2" fmla="*/ 0 w 1113"/>
                <a:gd name="T3" fmla="*/ 297 h 1694"/>
                <a:gd name="T4" fmla="*/ 396 w 1113"/>
                <a:gd name="T5" fmla="*/ 297 h 1694"/>
                <a:gd name="T6" fmla="*/ 396 w 1113"/>
                <a:gd name="T7" fmla="*/ 1397 h 1694"/>
                <a:gd name="T8" fmla="*/ 0 w 1113"/>
                <a:gd name="T9" fmla="*/ 1397 h 1694"/>
                <a:gd name="T10" fmla="*/ 0 w 1113"/>
                <a:gd name="T11" fmla="*/ 1694 h 1694"/>
                <a:gd name="T12" fmla="*/ 1113 w 1113"/>
                <a:gd name="T13" fmla="*/ 1694 h 1694"/>
                <a:gd name="T14" fmla="*/ 1113 w 1113"/>
                <a:gd name="T15" fmla="*/ 1397 h 1694"/>
                <a:gd name="T16" fmla="*/ 716 w 1113"/>
                <a:gd name="T17" fmla="*/ 1397 h 1694"/>
                <a:gd name="T18" fmla="*/ 716 w 1113"/>
                <a:gd name="T19" fmla="*/ 297 h 1694"/>
                <a:gd name="T20" fmla="*/ 1113 w 1113"/>
                <a:gd name="T21" fmla="*/ 297 h 1694"/>
                <a:gd name="T22" fmla="*/ 1113 w 1113"/>
                <a:gd name="T23" fmla="*/ 0 h 1694"/>
                <a:gd name="T24" fmla="*/ 0 w 1113"/>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13" h="1694">
                  <a:moveTo>
                    <a:pt x="0" y="0"/>
                  </a:moveTo>
                  <a:lnTo>
                    <a:pt x="0" y="297"/>
                  </a:lnTo>
                  <a:lnTo>
                    <a:pt x="396" y="297"/>
                  </a:lnTo>
                  <a:lnTo>
                    <a:pt x="396" y="1397"/>
                  </a:lnTo>
                  <a:lnTo>
                    <a:pt x="0" y="1397"/>
                  </a:lnTo>
                  <a:lnTo>
                    <a:pt x="0" y="1694"/>
                  </a:lnTo>
                  <a:lnTo>
                    <a:pt x="1113" y="1694"/>
                  </a:lnTo>
                  <a:lnTo>
                    <a:pt x="1113" y="1397"/>
                  </a:lnTo>
                  <a:lnTo>
                    <a:pt x="716" y="1397"/>
                  </a:lnTo>
                  <a:lnTo>
                    <a:pt x="716" y="297"/>
                  </a:lnTo>
                  <a:lnTo>
                    <a:pt x="1113" y="297"/>
                  </a:lnTo>
                  <a:lnTo>
                    <a:pt x="1113"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8" name="Freeform 8">
              <a:extLst>
                <a:ext uri="{FF2B5EF4-FFF2-40B4-BE49-F238E27FC236}">
                  <a16:creationId xmlns:a16="http://schemas.microsoft.com/office/drawing/2014/main" id="{610C2D08-4FE4-C1FC-5226-E7A45B13D658}"/>
                </a:ext>
              </a:extLst>
            </p:cNvPr>
            <p:cNvSpPr>
              <a:spLocks noEditPoints="1"/>
            </p:cNvSpPr>
            <p:nvPr userDrawn="1"/>
          </p:nvSpPr>
          <p:spPr bwMode="auto">
            <a:xfrm>
              <a:off x="8263" y="3473"/>
              <a:ext cx="1317" cy="1694"/>
            </a:xfrm>
            <a:custGeom>
              <a:avLst/>
              <a:gdLst>
                <a:gd name="T0" fmla="*/ 884 w 932"/>
                <a:gd name="T1" fmla="*/ 372 h 1199"/>
                <a:gd name="T2" fmla="*/ 442 w 932"/>
                <a:gd name="T3" fmla="*/ 0 h 1199"/>
                <a:gd name="T4" fmla="*/ 0 w 932"/>
                <a:gd name="T5" fmla="*/ 0 h 1199"/>
                <a:gd name="T6" fmla="*/ 0 w 932"/>
                <a:gd name="T7" fmla="*/ 1199 h 1199"/>
                <a:gd name="T8" fmla="*/ 227 w 932"/>
                <a:gd name="T9" fmla="*/ 1199 h 1199"/>
                <a:gd name="T10" fmla="*/ 227 w 932"/>
                <a:gd name="T11" fmla="*/ 755 h 1199"/>
                <a:gd name="T12" fmla="*/ 418 w 932"/>
                <a:gd name="T13" fmla="*/ 755 h 1199"/>
                <a:gd name="T14" fmla="*/ 450 w 932"/>
                <a:gd name="T15" fmla="*/ 755 h 1199"/>
                <a:gd name="T16" fmla="*/ 681 w 932"/>
                <a:gd name="T17" fmla="*/ 1199 h 1199"/>
                <a:gd name="T18" fmla="*/ 932 w 932"/>
                <a:gd name="T19" fmla="*/ 1199 h 1199"/>
                <a:gd name="T20" fmla="*/ 676 w 932"/>
                <a:gd name="T21" fmla="*/ 707 h 1199"/>
                <a:gd name="T22" fmla="*/ 884 w 932"/>
                <a:gd name="T23" fmla="*/ 372 h 1199"/>
                <a:gd name="T24" fmla="*/ 645 w 932"/>
                <a:gd name="T25" fmla="*/ 372 h 1199"/>
                <a:gd name="T26" fmla="*/ 418 w 932"/>
                <a:gd name="T27" fmla="*/ 562 h 1199"/>
                <a:gd name="T28" fmla="*/ 227 w 932"/>
                <a:gd name="T29" fmla="*/ 562 h 1199"/>
                <a:gd name="T30" fmla="*/ 227 w 932"/>
                <a:gd name="T31" fmla="*/ 194 h 1199"/>
                <a:gd name="T32" fmla="*/ 418 w 932"/>
                <a:gd name="T33" fmla="*/ 194 h 1199"/>
                <a:gd name="T34" fmla="*/ 645 w 932"/>
                <a:gd name="T35" fmla="*/ 372 h 1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2" h="1199">
                  <a:moveTo>
                    <a:pt x="884" y="372"/>
                  </a:moveTo>
                  <a:cubicBezTo>
                    <a:pt x="884" y="92"/>
                    <a:pt x="693" y="0"/>
                    <a:pt x="442" y="0"/>
                  </a:cubicBezTo>
                  <a:cubicBezTo>
                    <a:pt x="0" y="0"/>
                    <a:pt x="0" y="0"/>
                    <a:pt x="0" y="0"/>
                  </a:cubicBezTo>
                  <a:cubicBezTo>
                    <a:pt x="0" y="1199"/>
                    <a:pt x="0" y="1199"/>
                    <a:pt x="0" y="1199"/>
                  </a:cubicBezTo>
                  <a:cubicBezTo>
                    <a:pt x="227" y="1199"/>
                    <a:pt x="227" y="1199"/>
                    <a:pt x="227" y="1199"/>
                  </a:cubicBezTo>
                  <a:cubicBezTo>
                    <a:pt x="227" y="755"/>
                    <a:pt x="227" y="755"/>
                    <a:pt x="227" y="755"/>
                  </a:cubicBezTo>
                  <a:cubicBezTo>
                    <a:pt x="418" y="755"/>
                    <a:pt x="418" y="755"/>
                    <a:pt x="418" y="755"/>
                  </a:cubicBezTo>
                  <a:cubicBezTo>
                    <a:pt x="429" y="755"/>
                    <a:pt x="439" y="755"/>
                    <a:pt x="450" y="755"/>
                  </a:cubicBezTo>
                  <a:cubicBezTo>
                    <a:pt x="681" y="1199"/>
                    <a:pt x="681" y="1199"/>
                    <a:pt x="681" y="1199"/>
                  </a:cubicBezTo>
                  <a:cubicBezTo>
                    <a:pt x="932" y="1199"/>
                    <a:pt x="932" y="1199"/>
                    <a:pt x="932" y="1199"/>
                  </a:cubicBezTo>
                  <a:cubicBezTo>
                    <a:pt x="676" y="707"/>
                    <a:pt x="676" y="707"/>
                    <a:pt x="676" y="707"/>
                  </a:cubicBezTo>
                  <a:cubicBezTo>
                    <a:pt x="801" y="652"/>
                    <a:pt x="884" y="545"/>
                    <a:pt x="884" y="372"/>
                  </a:cubicBezTo>
                  <a:moveTo>
                    <a:pt x="645" y="372"/>
                  </a:moveTo>
                  <a:cubicBezTo>
                    <a:pt x="645" y="516"/>
                    <a:pt x="562" y="562"/>
                    <a:pt x="418" y="562"/>
                  </a:cubicBezTo>
                  <a:cubicBezTo>
                    <a:pt x="227" y="562"/>
                    <a:pt x="227" y="562"/>
                    <a:pt x="227" y="562"/>
                  </a:cubicBezTo>
                  <a:cubicBezTo>
                    <a:pt x="227" y="194"/>
                    <a:pt x="227" y="194"/>
                    <a:pt x="227" y="194"/>
                  </a:cubicBezTo>
                  <a:cubicBezTo>
                    <a:pt x="418" y="194"/>
                    <a:pt x="418" y="194"/>
                    <a:pt x="418" y="194"/>
                  </a:cubicBezTo>
                  <a:cubicBezTo>
                    <a:pt x="574" y="194"/>
                    <a:pt x="645" y="252"/>
                    <a:pt x="645" y="37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7" name="Freeform 9">
              <a:extLst>
                <a:ext uri="{FF2B5EF4-FFF2-40B4-BE49-F238E27FC236}">
                  <a16:creationId xmlns:a16="http://schemas.microsoft.com/office/drawing/2014/main" id="{8010D1AF-A77E-06AA-9B05-D1DD5EE83096}"/>
                </a:ext>
              </a:extLst>
            </p:cNvPr>
            <p:cNvSpPr>
              <a:spLocks/>
            </p:cNvSpPr>
            <p:nvPr userDrawn="1"/>
          </p:nvSpPr>
          <p:spPr bwMode="auto">
            <a:xfrm>
              <a:off x="6369" y="3473"/>
              <a:ext cx="1098" cy="1694"/>
            </a:xfrm>
            <a:custGeom>
              <a:avLst/>
              <a:gdLst>
                <a:gd name="T0" fmla="*/ 0 w 1098"/>
                <a:gd name="T1" fmla="*/ 0 h 1694"/>
                <a:gd name="T2" fmla="*/ 0 w 1098"/>
                <a:gd name="T3" fmla="*/ 1694 h 1694"/>
                <a:gd name="T4" fmla="*/ 1098 w 1098"/>
                <a:gd name="T5" fmla="*/ 1694 h 1694"/>
                <a:gd name="T6" fmla="*/ 1098 w 1098"/>
                <a:gd name="T7" fmla="*/ 1397 h 1694"/>
                <a:gd name="T8" fmla="*/ 321 w 1098"/>
                <a:gd name="T9" fmla="*/ 1397 h 1694"/>
                <a:gd name="T10" fmla="*/ 321 w 1098"/>
                <a:gd name="T11" fmla="*/ 973 h 1694"/>
                <a:gd name="T12" fmla="*/ 1030 w 1098"/>
                <a:gd name="T13" fmla="*/ 973 h 1694"/>
                <a:gd name="T14" fmla="*/ 1030 w 1098"/>
                <a:gd name="T15" fmla="*/ 687 h 1694"/>
                <a:gd name="T16" fmla="*/ 321 w 1098"/>
                <a:gd name="T17" fmla="*/ 687 h 1694"/>
                <a:gd name="T18" fmla="*/ 321 w 1098"/>
                <a:gd name="T19" fmla="*/ 297 h 1694"/>
                <a:gd name="T20" fmla="*/ 1098 w 1098"/>
                <a:gd name="T21" fmla="*/ 297 h 1694"/>
                <a:gd name="T22" fmla="*/ 1098 w 1098"/>
                <a:gd name="T23" fmla="*/ 0 h 1694"/>
                <a:gd name="T24" fmla="*/ 0 w 1098"/>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8" h="1694">
                  <a:moveTo>
                    <a:pt x="0" y="0"/>
                  </a:moveTo>
                  <a:lnTo>
                    <a:pt x="0" y="1694"/>
                  </a:lnTo>
                  <a:lnTo>
                    <a:pt x="1098" y="1694"/>
                  </a:lnTo>
                  <a:lnTo>
                    <a:pt x="1098" y="1397"/>
                  </a:lnTo>
                  <a:lnTo>
                    <a:pt x="321" y="1397"/>
                  </a:lnTo>
                  <a:lnTo>
                    <a:pt x="321" y="973"/>
                  </a:lnTo>
                  <a:lnTo>
                    <a:pt x="1030" y="973"/>
                  </a:lnTo>
                  <a:lnTo>
                    <a:pt x="1030" y="687"/>
                  </a:lnTo>
                  <a:lnTo>
                    <a:pt x="321" y="687"/>
                  </a:lnTo>
                  <a:lnTo>
                    <a:pt x="321" y="297"/>
                  </a:lnTo>
                  <a:lnTo>
                    <a:pt x="1098" y="297"/>
                  </a:lnTo>
                  <a:lnTo>
                    <a:pt x="109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9" name="Freeform 10">
              <a:extLst>
                <a:ext uri="{FF2B5EF4-FFF2-40B4-BE49-F238E27FC236}">
                  <a16:creationId xmlns:a16="http://schemas.microsoft.com/office/drawing/2014/main" id="{98B53AE0-4719-5655-6BA0-0E7E9ECB8EC1}"/>
                </a:ext>
              </a:extLst>
            </p:cNvPr>
            <p:cNvSpPr>
              <a:spLocks noEditPoints="1"/>
            </p:cNvSpPr>
            <p:nvPr userDrawn="1"/>
          </p:nvSpPr>
          <p:spPr bwMode="auto">
            <a:xfrm>
              <a:off x="4481" y="3473"/>
              <a:ext cx="1215" cy="1694"/>
            </a:xfrm>
            <a:custGeom>
              <a:avLst/>
              <a:gdLst>
                <a:gd name="T0" fmla="*/ 406 w 860"/>
                <a:gd name="T1" fmla="*/ 791 h 1199"/>
                <a:gd name="T2" fmla="*/ 227 w 860"/>
                <a:gd name="T3" fmla="*/ 791 h 1199"/>
                <a:gd name="T4" fmla="*/ 227 w 860"/>
                <a:gd name="T5" fmla="*/ 1199 h 1199"/>
                <a:gd name="T6" fmla="*/ 0 w 860"/>
                <a:gd name="T7" fmla="*/ 1199 h 1199"/>
                <a:gd name="T8" fmla="*/ 0 w 860"/>
                <a:gd name="T9" fmla="*/ 0 h 1199"/>
                <a:gd name="T10" fmla="*/ 406 w 860"/>
                <a:gd name="T11" fmla="*/ 0 h 1199"/>
                <a:gd name="T12" fmla="*/ 860 w 860"/>
                <a:gd name="T13" fmla="*/ 396 h 1199"/>
                <a:gd name="T14" fmla="*/ 406 w 860"/>
                <a:gd name="T15" fmla="*/ 791 h 1199"/>
                <a:gd name="T16" fmla="*/ 394 w 860"/>
                <a:gd name="T17" fmla="*/ 194 h 1199"/>
                <a:gd name="T18" fmla="*/ 227 w 860"/>
                <a:gd name="T19" fmla="*/ 194 h 1199"/>
                <a:gd name="T20" fmla="*/ 227 w 860"/>
                <a:gd name="T21" fmla="*/ 598 h 1199"/>
                <a:gd name="T22" fmla="*/ 394 w 860"/>
                <a:gd name="T23" fmla="*/ 598 h 1199"/>
                <a:gd name="T24" fmla="*/ 621 w 860"/>
                <a:gd name="T25" fmla="*/ 396 h 1199"/>
                <a:gd name="T26" fmla="*/ 394 w 860"/>
                <a:gd name="T27" fmla="*/ 194 h 1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60" h="1199">
                  <a:moveTo>
                    <a:pt x="406" y="791"/>
                  </a:moveTo>
                  <a:cubicBezTo>
                    <a:pt x="227" y="791"/>
                    <a:pt x="227" y="791"/>
                    <a:pt x="227" y="791"/>
                  </a:cubicBezTo>
                  <a:cubicBezTo>
                    <a:pt x="227" y="1199"/>
                    <a:pt x="227" y="1199"/>
                    <a:pt x="227" y="1199"/>
                  </a:cubicBezTo>
                  <a:cubicBezTo>
                    <a:pt x="0" y="1199"/>
                    <a:pt x="0" y="1199"/>
                    <a:pt x="0" y="1199"/>
                  </a:cubicBezTo>
                  <a:cubicBezTo>
                    <a:pt x="0" y="0"/>
                    <a:pt x="0" y="0"/>
                    <a:pt x="0" y="0"/>
                  </a:cubicBezTo>
                  <a:cubicBezTo>
                    <a:pt x="406" y="0"/>
                    <a:pt x="406" y="0"/>
                    <a:pt x="406" y="0"/>
                  </a:cubicBezTo>
                  <a:cubicBezTo>
                    <a:pt x="661" y="0"/>
                    <a:pt x="860" y="116"/>
                    <a:pt x="860" y="396"/>
                  </a:cubicBezTo>
                  <a:cubicBezTo>
                    <a:pt x="860" y="671"/>
                    <a:pt x="659" y="791"/>
                    <a:pt x="406" y="791"/>
                  </a:cubicBezTo>
                  <a:moveTo>
                    <a:pt x="394" y="194"/>
                  </a:moveTo>
                  <a:cubicBezTo>
                    <a:pt x="227" y="194"/>
                    <a:pt x="227" y="194"/>
                    <a:pt x="227" y="194"/>
                  </a:cubicBezTo>
                  <a:cubicBezTo>
                    <a:pt x="227" y="598"/>
                    <a:pt x="227" y="598"/>
                    <a:pt x="227" y="598"/>
                  </a:cubicBezTo>
                  <a:cubicBezTo>
                    <a:pt x="394" y="598"/>
                    <a:pt x="394" y="598"/>
                    <a:pt x="394" y="598"/>
                  </a:cubicBezTo>
                  <a:cubicBezTo>
                    <a:pt x="525" y="598"/>
                    <a:pt x="621" y="534"/>
                    <a:pt x="621" y="396"/>
                  </a:cubicBezTo>
                  <a:cubicBezTo>
                    <a:pt x="621" y="252"/>
                    <a:pt x="525" y="194"/>
                    <a:pt x="394" y="19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0" name="Freeform 11">
              <a:extLst>
                <a:ext uri="{FF2B5EF4-FFF2-40B4-BE49-F238E27FC236}">
                  <a16:creationId xmlns:a16="http://schemas.microsoft.com/office/drawing/2014/main" id="{0AD6D1E9-D44F-9A59-4CB4-033C25A77DAC}"/>
                </a:ext>
              </a:extLst>
            </p:cNvPr>
            <p:cNvSpPr>
              <a:spLocks/>
            </p:cNvSpPr>
            <p:nvPr userDrawn="1"/>
          </p:nvSpPr>
          <p:spPr bwMode="auto">
            <a:xfrm>
              <a:off x="1945" y="3473"/>
              <a:ext cx="1720" cy="1694"/>
            </a:xfrm>
            <a:custGeom>
              <a:avLst/>
              <a:gdLst>
                <a:gd name="T0" fmla="*/ 1265 w 1720"/>
                <a:gd name="T1" fmla="*/ 0 h 1694"/>
                <a:gd name="T2" fmla="*/ 860 w 1720"/>
                <a:gd name="T3" fmla="*/ 996 h 1694"/>
                <a:gd name="T4" fmla="*/ 456 w 1720"/>
                <a:gd name="T5" fmla="*/ 0 h 1694"/>
                <a:gd name="T6" fmla="*/ 0 w 1720"/>
                <a:gd name="T7" fmla="*/ 0 h 1694"/>
                <a:gd name="T8" fmla="*/ 0 w 1720"/>
                <a:gd name="T9" fmla="*/ 1694 h 1694"/>
                <a:gd name="T10" fmla="*/ 303 w 1720"/>
                <a:gd name="T11" fmla="*/ 1694 h 1694"/>
                <a:gd name="T12" fmla="*/ 303 w 1720"/>
                <a:gd name="T13" fmla="*/ 428 h 1694"/>
                <a:gd name="T14" fmla="*/ 692 w 1720"/>
                <a:gd name="T15" fmla="*/ 1321 h 1694"/>
                <a:gd name="T16" fmla="*/ 709 w 1720"/>
                <a:gd name="T17" fmla="*/ 1321 h 1694"/>
                <a:gd name="T18" fmla="*/ 1012 w 1720"/>
                <a:gd name="T19" fmla="*/ 1321 h 1694"/>
                <a:gd name="T20" fmla="*/ 1029 w 1720"/>
                <a:gd name="T21" fmla="*/ 1321 h 1694"/>
                <a:gd name="T22" fmla="*/ 1416 w 1720"/>
                <a:gd name="T23" fmla="*/ 428 h 1694"/>
                <a:gd name="T24" fmla="*/ 1416 w 1720"/>
                <a:gd name="T25" fmla="*/ 1694 h 1694"/>
                <a:gd name="T26" fmla="*/ 1720 w 1720"/>
                <a:gd name="T27" fmla="*/ 1694 h 1694"/>
                <a:gd name="T28" fmla="*/ 1720 w 1720"/>
                <a:gd name="T29" fmla="*/ 0 h 1694"/>
                <a:gd name="T30" fmla="*/ 1265 w 1720"/>
                <a:gd name="T31"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20" h="1694">
                  <a:moveTo>
                    <a:pt x="1265" y="0"/>
                  </a:moveTo>
                  <a:lnTo>
                    <a:pt x="860" y="996"/>
                  </a:lnTo>
                  <a:lnTo>
                    <a:pt x="456" y="0"/>
                  </a:lnTo>
                  <a:lnTo>
                    <a:pt x="0" y="0"/>
                  </a:lnTo>
                  <a:lnTo>
                    <a:pt x="0" y="1694"/>
                  </a:lnTo>
                  <a:lnTo>
                    <a:pt x="303" y="1694"/>
                  </a:lnTo>
                  <a:lnTo>
                    <a:pt x="303" y="428"/>
                  </a:lnTo>
                  <a:lnTo>
                    <a:pt x="692" y="1321"/>
                  </a:lnTo>
                  <a:lnTo>
                    <a:pt x="709" y="1321"/>
                  </a:lnTo>
                  <a:lnTo>
                    <a:pt x="1012" y="1321"/>
                  </a:lnTo>
                  <a:lnTo>
                    <a:pt x="1029" y="1321"/>
                  </a:lnTo>
                  <a:lnTo>
                    <a:pt x="1416" y="428"/>
                  </a:lnTo>
                  <a:lnTo>
                    <a:pt x="1416" y="1694"/>
                  </a:lnTo>
                  <a:lnTo>
                    <a:pt x="1720" y="1694"/>
                  </a:lnTo>
                  <a:lnTo>
                    <a:pt x="1720" y="0"/>
                  </a:lnTo>
                  <a:lnTo>
                    <a:pt x="126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1" name="Freeform 12">
              <a:extLst>
                <a:ext uri="{FF2B5EF4-FFF2-40B4-BE49-F238E27FC236}">
                  <a16:creationId xmlns:a16="http://schemas.microsoft.com/office/drawing/2014/main" id="{F58ED361-0E2C-77F6-2830-FBB60D746483}"/>
                </a:ext>
              </a:extLst>
            </p:cNvPr>
            <p:cNvSpPr>
              <a:spLocks/>
            </p:cNvSpPr>
            <p:nvPr userDrawn="1"/>
          </p:nvSpPr>
          <p:spPr bwMode="auto">
            <a:xfrm>
              <a:off x="0" y="3473"/>
              <a:ext cx="1113" cy="1694"/>
            </a:xfrm>
            <a:custGeom>
              <a:avLst/>
              <a:gdLst>
                <a:gd name="T0" fmla="*/ 0 w 1113"/>
                <a:gd name="T1" fmla="*/ 0 h 1694"/>
                <a:gd name="T2" fmla="*/ 0 w 1113"/>
                <a:gd name="T3" fmla="*/ 297 h 1694"/>
                <a:gd name="T4" fmla="*/ 397 w 1113"/>
                <a:gd name="T5" fmla="*/ 297 h 1694"/>
                <a:gd name="T6" fmla="*/ 397 w 1113"/>
                <a:gd name="T7" fmla="*/ 1397 h 1694"/>
                <a:gd name="T8" fmla="*/ 0 w 1113"/>
                <a:gd name="T9" fmla="*/ 1397 h 1694"/>
                <a:gd name="T10" fmla="*/ 0 w 1113"/>
                <a:gd name="T11" fmla="*/ 1694 h 1694"/>
                <a:gd name="T12" fmla="*/ 1113 w 1113"/>
                <a:gd name="T13" fmla="*/ 1694 h 1694"/>
                <a:gd name="T14" fmla="*/ 1113 w 1113"/>
                <a:gd name="T15" fmla="*/ 1397 h 1694"/>
                <a:gd name="T16" fmla="*/ 717 w 1113"/>
                <a:gd name="T17" fmla="*/ 1397 h 1694"/>
                <a:gd name="T18" fmla="*/ 717 w 1113"/>
                <a:gd name="T19" fmla="*/ 297 h 1694"/>
                <a:gd name="T20" fmla="*/ 1113 w 1113"/>
                <a:gd name="T21" fmla="*/ 297 h 1694"/>
                <a:gd name="T22" fmla="*/ 1113 w 1113"/>
                <a:gd name="T23" fmla="*/ 0 h 1694"/>
                <a:gd name="T24" fmla="*/ 0 w 1113"/>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13" h="1694">
                  <a:moveTo>
                    <a:pt x="0" y="0"/>
                  </a:moveTo>
                  <a:lnTo>
                    <a:pt x="0" y="297"/>
                  </a:lnTo>
                  <a:lnTo>
                    <a:pt x="397" y="297"/>
                  </a:lnTo>
                  <a:lnTo>
                    <a:pt x="397" y="1397"/>
                  </a:lnTo>
                  <a:lnTo>
                    <a:pt x="0" y="1397"/>
                  </a:lnTo>
                  <a:lnTo>
                    <a:pt x="0" y="1694"/>
                  </a:lnTo>
                  <a:lnTo>
                    <a:pt x="1113" y="1694"/>
                  </a:lnTo>
                  <a:lnTo>
                    <a:pt x="1113" y="1397"/>
                  </a:lnTo>
                  <a:lnTo>
                    <a:pt x="717" y="1397"/>
                  </a:lnTo>
                  <a:lnTo>
                    <a:pt x="717" y="297"/>
                  </a:lnTo>
                  <a:lnTo>
                    <a:pt x="1113" y="297"/>
                  </a:lnTo>
                  <a:lnTo>
                    <a:pt x="1113"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grpSp>
      <p:sp>
        <p:nvSpPr>
          <p:cNvPr id="7" name="Text Placeholder 17">
            <a:extLst>
              <a:ext uri="{FF2B5EF4-FFF2-40B4-BE49-F238E27FC236}">
                <a16:creationId xmlns:a16="http://schemas.microsoft.com/office/drawing/2014/main" id="{6E1CB8A6-5DB1-3B99-A9F8-9597AF152C7E}"/>
              </a:ext>
            </a:extLst>
          </p:cNvPr>
          <p:cNvSpPr>
            <a:spLocks noGrp="1"/>
          </p:cNvSpPr>
          <p:nvPr>
            <p:ph type="body" sz="quarter" idx="10"/>
          </p:nvPr>
        </p:nvSpPr>
        <p:spPr>
          <a:xfrm>
            <a:off x="330271" y="5789336"/>
            <a:ext cx="5579198" cy="740845"/>
          </a:xfrm>
        </p:spPr>
        <p:txBody>
          <a:bodyPr anchor="b"/>
          <a:lstStyle>
            <a:lvl1pPr>
              <a:defRPr sz="2000">
                <a:solidFill>
                  <a:schemeClr val="accent1"/>
                </a:solidFill>
                <a:latin typeface="Imperial Sans Text Medium" panose="020B0603020202020204" pitchFamily="34" charset="0"/>
                <a:ea typeface="Inter Medium" panose="02000503000000020004" pitchFamily="2" charset="0"/>
              </a:defRPr>
            </a:lvl1pPr>
            <a:lvl2pPr>
              <a:defRPr sz="2200">
                <a:solidFill>
                  <a:schemeClr val="accent1"/>
                </a:solidFill>
                <a:latin typeface="+mn-lt"/>
              </a:defRPr>
            </a:lvl2pPr>
            <a:lvl3pPr>
              <a:defRPr sz="2200">
                <a:solidFill>
                  <a:schemeClr val="accent1"/>
                </a:solidFill>
                <a:latin typeface="+mn-lt"/>
                <a:ea typeface="Inter Medium" panose="02000503000000020004" pitchFamily="2" charset="0"/>
              </a:defRPr>
            </a:lvl3pPr>
            <a:lvl4pPr>
              <a:defRPr sz="2200">
                <a:solidFill>
                  <a:schemeClr val="accent1"/>
                </a:solidFill>
                <a:latin typeface="+mn-lt"/>
                <a:ea typeface="Inter Medium" panose="02000503000000020004" pitchFamily="2" charset="0"/>
              </a:defRPr>
            </a:lvl4pPr>
            <a:lvl5pPr>
              <a:defRPr sz="2200">
                <a:solidFill>
                  <a:schemeClr val="accent1"/>
                </a:solidFill>
                <a:latin typeface="+mn-lt"/>
                <a:ea typeface="Inter Medium" panose="02000503000000020004" pitchFamily="2" charset="0"/>
              </a:defRPr>
            </a:lvl5pPr>
            <a:lvl6pPr marL="1714412" indent="0">
              <a:buNone/>
              <a:defRPr>
                <a:latin typeface="+mn-lt"/>
              </a:defRPr>
            </a:lvl6pPr>
          </a:lstStyle>
          <a:p>
            <a:pPr lvl="0"/>
            <a:r>
              <a:rPr lang="en-GB"/>
              <a:t>Click to edit Master text styles</a:t>
            </a:r>
          </a:p>
        </p:txBody>
      </p:sp>
    </p:spTree>
    <p:extLst>
      <p:ext uri="{BB962C8B-B14F-4D97-AF65-F5344CB8AC3E}">
        <p14:creationId xmlns:p14="http://schemas.microsoft.com/office/powerpoint/2010/main" val="176181910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Closing Slide Smok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31C1E3-6A7C-C21D-910D-C4B7DFFF5270}"/>
              </a:ext>
            </a:extLst>
          </p:cNvPr>
          <p:cNvSpPr>
            <a:spLocks noGrp="1"/>
          </p:cNvSpPr>
          <p:nvPr>
            <p:ph type="ctrTitle"/>
          </p:nvPr>
        </p:nvSpPr>
        <p:spPr>
          <a:xfrm>
            <a:off x="330271" y="3338719"/>
            <a:ext cx="9144000" cy="1828406"/>
          </a:xfrm>
        </p:spPr>
        <p:txBody>
          <a:bodyPr anchor="t"/>
          <a:lstStyle>
            <a:lvl1pPr algn="l">
              <a:defRPr sz="6400">
                <a:solidFill>
                  <a:schemeClr val="accent1"/>
                </a:solidFill>
              </a:defRPr>
            </a:lvl1pPr>
          </a:lstStyle>
          <a:p>
            <a:r>
              <a:rPr lang="en-GB"/>
              <a:t>Click to edit Master title style</a:t>
            </a:r>
            <a:endParaRPr lang="en-GB" dirty="0"/>
          </a:p>
        </p:txBody>
      </p:sp>
      <p:grpSp>
        <p:nvGrpSpPr>
          <p:cNvPr id="3" name="Group 4">
            <a:extLst>
              <a:ext uri="{FF2B5EF4-FFF2-40B4-BE49-F238E27FC236}">
                <a16:creationId xmlns:a16="http://schemas.microsoft.com/office/drawing/2014/main" id="{B9815FA8-AE01-67BC-5B0D-996D4CDAD192}"/>
              </a:ext>
            </a:extLst>
          </p:cNvPr>
          <p:cNvGrpSpPr>
            <a:grpSpLocks noChangeAspect="1"/>
          </p:cNvGrpSpPr>
          <p:nvPr userDrawn="1"/>
        </p:nvGrpSpPr>
        <p:grpSpPr bwMode="auto">
          <a:xfrm>
            <a:off x="330271" y="327819"/>
            <a:ext cx="3972600" cy="438124"/>
            <a:chOff x="0" y="3473"/>
            <a:chExt cx="15360" cy="1694"/>
          </a:xfrm>
          <a:solidFill>
            <a:schemeClr val="accent1"/>
          </a:solidFill>
        </p:grpSpPr>
        <p:sp>
          <p:nvSpPr>
            <p:cNvPr id="4" name="Freeform 5">
              <a:extLst>
                <a:ext uri="{FF2B5EF4-FFF2-40B4-BE49-F238E27FC236}">
                  <a16:creationId xmlns:a16="http://schemas.microsoft.com/office/drawing/2014/main" id="{FB1AA775-4CCE-276F-2BCF-CDB5A9211FDB}"/>
                </a:ext>
              </a:extLst>
            </p:cNvPr>
            <p:cNvSpPr>
              <a:spLocks/>
            </p:cNvSpPr>
            <p:nvPr userDrawn="1"/>
          </p:nvSpPr>
          <p:spPr bwMode="auto">
            <a:xfrm>
              <a:off x="14261" y="3473"/>
              <a:ext cx="1099" cy="1694"/>
            </a:xfrm>
            <a:custGeom>
              <a:avLst/>
              <a:gdLst>
                <a:gd name="T0" fmla="*/ 0 w 1099"/>
                <a:gd name="T1" fmla="*/ 0 h 1694"/>
                <a:gd name="T2" fmla="*/ 0 w 1099"/>
                <a:gd name="T3" fmla="*/ 1694 h 1694"/>
                <a:gd name="T4" fmla="*/ 1099 w 1099"/>
                <a:gd name="T5" fmla="*/ 1694 h 1694"/>
                <a:gd name="T6" fmla="*/ 1099 w 1099"/>
                <a:gd name="T7" fmla="*/ 1397 h 1694"/>
                <a:gd name="T8" fmla="*/ 319 w 1099"/>
                <a:gd name="T9" fmla="*/ 1397 h 1694"/>
                <a:gd name="T10" fmla="*/ 319 w 1099"/>
                <a:gd name="T11" fmla="*/ 0 h 1694"/>
                <a:gd name="T12" fmla="*/ 0 w 1099"/>
                <a:gd name="T13" fmla="*/ 0 h 1694"/>
              </a:gdLst>
              <a:ahLst/>
              <a:cxnLst>
                <a:cxn ang="0">
                  <a:pos x="T0" y="T1"/>
                </a:cxn>
                <a:cxn ang="0">
                  <a:pos x="T2" y="T3"/>
                </a:cxn>
                <a:cxn ang="0">
                  <a:pos x="T4" y="T5"/>
                </a:cxn>
                <a:cxn ang="0">
                  <a:pos x="T6" y="T7"/>
                </a:cxn>
                <a:cxn ang="0">
                  <a:pos x="T8" y="T9"/>
                </a:cxn>
                <a:cxn ang="0">
                  <a:pos x="T10" y="T11"/>
                </a:cxn>
                <a:cxn ang="0">
                  <a:pos x="T12" y="T13"/>
                </a:cxn>
              </a:cxnLst>
              <a:rect l="0" t="0" r="r" b="b"/>
              <a:pathLst>
                <a:path w="1099" h="1694">
                  <a:moveTo>
                    <a:pt x="0" y="0"/>
                  </a:moveTo>
                  <a:lnTo>
                    <a:pt x="0" y="1694"/>
                  </a:lnTo>
                  <a:lnTo>
                    <a:pt x="1099" y="1694"/>
                  </a:lnTo>
                  <a:lnTo>
                    <a:pt x="1099" y="1397"/>
                  </a:lnTo>
                  <a:lnTo>
                    <a:pt x="319" y="1397"/>
                  </a:lnTo>
                  <a:lnTo>
                    <a:pt x="319"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5" name="Freeform 6">
              <a:extLst>
                <a:ext uri="{FF2B5EF4-FFF2-40B4-BE49-F238E27FC236}">
                  <a16:creationId xmlns:a16="http://schemas.microsoft.com/office/drawing/2014/main" id="{D0FDD9D0-D471-8D20-94AE-C3BC73F88F8D}"/>
                </a:ext>
              </a:extLst>
            </p:cNvPr>
            <p:cNvSpPr>
              <a:spLocks noEditPoints="1"/>
            </p:cNvSpPr>
            <p:nvPr userDrawn="1"/>
          </p:nvSpPr>
          <p:spPr bwMode="auto">
            <a:xfrm>
              <a:off x="12002" y="3473"/>
              <a:ext cx="1535" cy="1694"/>
            </a:xfrm>
            <a:custGeom>
              <a:avLst/>
              <a:gdLst>
                <a:gd name="T0" fmla="*/ 556 w 1535"/>
                <a:gd name="T1" fmla="*/ 0 h 1694"/>
                <a:gd name="T2" fmla="*/ 0 w 1535"/>
                <a:gd name="T3" fmla="*/ 1694 h 1694"/>
                <a:gd name="T4" fmla="*/ 337 w 1535"/>
                <a:gd name="T5" fmla="*/ 1694 h 1694"/>
                <a:gd name="T6" fmla="*/ 453 w 1535"/>
                <a:gd name="T7" fmla="*/ 1321 h 1694"/>
                <a:gd name="T8" fmla="*/ 1083 w 1535"/>
                <a:gd name="T9" fmla="*/ 1321 h 1694"/>
                <a:gd name="T10" fmla="*/ 1197 w 1535"/>
                <a:gd name="T11" fmla="*/ 1694 h 1694"/>
                <a:gd name="T12" fmla="*/ 1535 w 1535"/>
                <a:gd name="T13" fmla="*/ 1694 h 1694"/>
                <a:gd name="T14" fmla="*/ 978 w 1535"/>
                <a:gd name="T15" fmla="*/ 0 h 1694"/>
                <a:gd name="T16" fmla="*/ 556 w 1535"/>
                <a:gd name="T17" fmla="*/ 0 h 1694"/>
                <a:gd name="T18" fmla="*/ 768 w 1535"/>
                <a:gd name="T19" fmla="*/ 301 h 1694"/>
                <a:gd name="T20" fmla="*/ 998 w 1535"/>
                <a:gd name="T21" fmla="*/ 1048 h 1694"/>
                <a:gd name="T22" fmla="*/ 536 w 1535"/>
                <a:gd name="T23" fmla="*/ 1048 h 1694"/>
                <a:gd name="T24" fmla="*/ 768 w 1535"/>
                <a:gd name="T25" fmla="*/ 301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35" h="1694">
                  <a:moveTo>
                    <a:pt x="556" y="0"/>
                  </a:moveTo>
                  <a:lnTo>
                    <a:pt x="0" y="1694"/>
                  </a:lnTo>
                  <a:lnTo>
                    <a:pt x="337" y="1694"/>
                  </a:lnTo>
                  <a:lnTo>
                    <a:pt x="453" y="1321"/>
                  </a:lnTo>
                  <a:lnTo>
                    <a:pt x="1083" y="1321"/>
                  </a:lnTo>
                  <a:lnTo>
                    <a:pt x="1197" y="1694"/>
                  </a:lnTo>
                  <a:lnTo>
                    <a:pt x="1535" y="1694"/>
                  </a:lnTo>
                  <a:lnTo>
                    <a:pt x="978" y="0"/>
                  </a:lnTo>
                  <a:lnTo>
                    <a:pt x="556" y="0"/>
                  </a:lnTo>
                  <a:close/>
                  <a:moveTo>
                    <a:pt x="768" y="301"/>
                  </a:moveTo>
                  <a:lnTo>
                    <a:pt x="998" y="1048"/>
                  </a:lnTo>
                  <a:lnTo>
                    <a:pt x="536" y="1048"/>
                  </a:lnTo>
                  <a:lnTo>
                    <a:pt x="768" y="3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6" name="Freeform 7">
              <a:extLst>
                <a:ext uri="{FF2B5EF4-FFF2-40B4-BE49-F238E27FC236}">
                  <a16:creationId xmlns:a16="http://schemas.microsoft.com/office/drawing/2014/main" id="{CD6C2A08-9069-9582-5D59-A51210F8CB78}"/>
                </a:ext>
              </a:extLst>
            </p:cNvPr>
            <p:cNvSpPr>
              <a:spLocks/>
            </p:cNvSpPr>
            <p:nvPr userDrawn="1"/>
          </p:nvSpPr>
          <p:spPr bwMode="auto">
            <a:xfrm>
              <a:off x="10250" y="3473"/>
              <a:ext cx="1113" cy="1694"/>
            </a:xfrm>
            <a:custGeom>
              <a:avLst/>
              <a:gdLst>
                <a:gd name="T0" fmla="*/ 0 w 1113"/>
                <a:gd name="T1" fmla="*/ 0 h 1694"/>
                <a:gd name="T2" fmla="*/ 0 w 1113"/>
                <a:gd name="T3" fmla="*/ 297 h 1694"/>
                <a:gd name="T4" fmla="*/ 396 w 1113"/>
                <a:gd name="T5" fmla="*/ 297 h 1694"/>
                <a:gd name="T6" fmla="*/ 396 w 1113"/>
                <a:gd name="T7" fmla="*/ 1397 h 1694"/>
                <a:gd name="T8" fmla="*/ 0 w 1113"/>
                <a:gd name="T9" fmla="*/ 1397 h 1694"/>
                <a:gd name="T10" fmla="*/ 0 w 1113"/>
                <a:gd name="T11" fmla="*/ 1694 h 1694"/>
                <a:gd name="T12" fmla="*/ 1113 w 1113"/>
                <a:gd name="T13" fmla="*/ 1694 h 1694"/>
                <a:gd name="T14" fmla="*/ 1113 w 1113"/>
                <a:gd name="T15" fmla="*/ 1397 h 1694"/>
                <a:gd name="T16" fmla="*/ 716 w 1113"/>
                <a:gd name="T17" fmla="*/ 1397 h 1694"/>
                <a:gd name="T18" fmla="*/ 716 w 1113"/>
                <a:gd name="T19" fmla="*/ 297 h 1694"/>
                <a:gd name="T20" fmla="*/ 1113 w 1113"/>
                <a:gd name="T21" fmla="*/ 297 h 1694"/>
                <a:gd name="T22" fmla="*/ 1113 w 1113"/>
                <a:gd name="T23" fmla="*/ 0 h 1694"/>
                <a:gd name="T24" fmla="*/ 0 w 1113"/>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13" h="1694">
                  <a:moveTo>
                    <a:pt x="0" y="0"/>
                  </a:moveTo>
                  <a:lnTo>
                    <a:pt x="0" y="297"/>
                  </a:lnTo>
                  <a:lnTo>
                    <a:pt x="396" y="297"/>
                  </a:lnTo>
                  <a:lnTo>
                    <a:pt x="396" y="1397"/>
                  </a:lnTo>
                  <a:lnTo>
                    <a:pt x="0" y="1397"/>
                  </a:lnTo>
                  <a:lnTo>
                    <a:pt x="0" y="1694"/>
                  </a:lnTo>
                  <a:lnTo>
                    <a:pt x="1113" y="1694"/>
                  </a:lnTo>
                  <a:lnTo>
                    <a:pt x="1113" y="1397"/>
                  </a:lnTo>
                  <a:lnTo>
                    <a:pt x="716" y="1397"/>
                  </a:lnTo>
                  <a:lnTo>
                    <a:pt x="716" y="297"/>
                  </a:lnTo>
                  <a:lnTo>
                    <a:pt x="1113" y="297"/>
                  </a:lnTo>
                  <a:lnTo>
                    <a:pt x="1113"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8" name="Freeform 8">
              <a:extLst>
                <a:ext uri="{FF2B5EF4-FFF2-40B4-BE49-F238E27FC236}">
                  <a16:creationId xmlns:a16="http://schemas.microsoft.com/office/drawing/2014/main" id="{610C2D08-4FE4-C1FC-5226-E7A45B13D658}"/>
                </a:ext>
              </a:extLst>
            </p:cNvPr>
            <p:cNvSpPr>
              <a:spLocks noEditPoints="1"/>
            </p:cNvSpPr>
            <p:nvPr userDrawn="1"/>
          </p:nvSpPr>
          <p:spPr bwMode="auto">
            <a:xfrm>
              <a:off x="8263" y="3473"/>
              <a:ext cx="1317" cy="1694"/>
            </a:xfrm>
            <a:custGeom>
              <a:avLst/>
              <a:gdLst>
                <a:gd name="T0" fmla="*/ 884 w 932"/>
                <a:gd name="T1" fmla="*/ 372 h 1199"/>
                <a:gd name="T2" fmla="*/ 442 w 932"/>
                <a:gd name="T3" fmla="*/ 0 h 1199"/>
                <a:gd name="T4" fmla="*/ 0 w 932"/>
                <a:gd name="T5" fmla="*/ 0 h 1199"/>
                <a:gd name="T6" fmla="*/ 0 w 932"/>
                <a:gd name="T7" fmla="*/ 1199 h 1199"/>
                <a:gd name="T8" fmla="*/ 227 w 932"/>
                <a:gd name="T9" fmla="*/ 1199 h 1199"/>
                <a:gd name="T10" fmla="*/ 227 w 932"/>
                <a:gd name="T11" fmla="*/ 755 h 1199"/>
                <a:gd name="T12" fmla="*/ 418 w 932"/>
                <a:gd name="T13" fmla="*/ 755 h 1199"/>
                <a:gd name="T14" fmla="*/ 450 w 932"/>
                <a:gd name="T15" fmla="*/ 755 h 1199"/>
                <a:gd name="T16" fmla="*/ 681 w 932"/>
                <a:gd name="T17" fmla="*/ 1199 h 1199"/>
                <a:gd name="T18" fmla="*/ 932 w 932"/>
                <a:gd name="T19" fmla="*/ 1199 h 1199"/>
                <a:gd name="T20" fmla="*/ 676 w 932"/>
                <a:gd name="T21" fmla="*/ 707 h 1199"/>
                <a:gd name="T22" fmla="*/ 884 w 932"/>
                <a:gd name="T23" fmla="*/ 372 h 1199"/>
                <a:gd name="T24" fmla="*/ 645 w 932"/>
                <a:gd name="T25" fmla="*/ 372 h 1199"/>
                <a:gd name="T26" fmla="*/ 418 w 932"/>
                <a:gd name="T27" fmla="*/ 562 h 1199"/>
                <a:gd name="T28" fmla="*/ 227 w 932"/>
                <a:gd name="T29" fmla="*/ 562 h 1199"/>
                <a:gd name="T30" fmla="*/ 227 w 932"/>
                <a:gd name="T31" fmla="*/ 194 h 1199"/>
                <a:gd name="T32" fmla="*/ 418 w 932"/>
                <a:gd name="T33" fmla="*/ 194 h 1199"/>
                <a:gd name="T34" fmla="*/ 645 w 932"/>
                <a:gd name="T35" fmla="*/ 372 h 1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2" h="1199">
                  <a:moveTo>
                    <a:pt x="884" y="372"/>
                  </a:moveTo>
                  <a:cubicBezTo>
                    <a:pt x="884" y="92"/>
                    <a:pt x="693" y="0"/>
                    <a:pt x="442" y="0"/>
                  </a:cubicBezTo>
                  <a:cubicBezTo>
                    <a:pt x="0" y="0"/>
                    <a:pt x="0" y="0"/>
                    <a:pt x="0" y="0"/>
                  </a:cubicBezTo>
                  <a:cubicBezTo>
                    <a:pt x="0" y="1199"/>
                    <a:pt x="0" y="1199"/>
                    <a:pt x="0" y="1199"/>
                  </a:cubicBezTo>
                  <a:cubicBezTo>
                    <a:pt x="227" y="1199"/>
                    <a:pt x="227" y="1199"/>
                    <a:pt x="227" y="1199"/>
                  </a:cubicBezTo>
                  <a:cubicBezTo>
                    <a:pt x="227" y="755"/>
                    <a:pt x="227" y="755"/>
                    <a:pt x="227" y="755"/>
                  </a:cubicBezTo>
                  <a:cubicBezTo>
                    <a:pt x="418" y="755"/>
                    <a:pt x="418" y="755"/>
                    <a:pt x="418" y="755"/>
                  </a:cubicBezTo>
                  <a:cubicBezTo>
                    <a:pt x="429" y="755"/>
                    <a:pt x="439" y="755"/>
                    <a:pt x="450" y="755"/>
                  </a:cubicBezTo>
                  <a:cubicBezTo>
                    <a:pt x="681" y="1199"/>
                    <a:pt x="681" y="1199"/>
                    <a:pt x="681" y="1199"/>
                  </a:cubicBezTo>
                  <a:cubicBezTo>
                    <a:pt x="932" y="1199"/>
                    <a:pt x="932" y="1199"/>
                    <a:pt x="932" y="1199"/>
                  </a:cubicBezTo>
                  <a:cubicBezTo>
                    <a:pt x="676" y="707"/>
                    <a:pt x="676" y="707"/>
                    <a:pt x="676" y="707"/>
                  </a:cubicBezTo>
                  <a:cubicBezTo>
                    <a:pt x="801" y="652"/>
                    <a:pt x="884" y="545"/>
                    <a:pt x="884" y="372"/>
                  </a:cubicBezTo>
                  <a:moveTo>
                    <a:pt x="645" y="372"/>
                  </a:moveTo>
                  <a:cubicBezTo>
                    <a:pt x="645" y="516"/>
                    <a:pt x="562" y="562"/>
                    <a:pt x="418" y="562"/>
                  </a:cubicBezTo>
                  <a:cubicBezTo>
                    <a:pt x="227" y="562"/>
                    <a:pt x="227" y="562"/>
                    <a:pt x="227" y="562"/>
                  </a:cubicBezTo>
                  <a:cubicBezTo>
                    <a:pt x="227" y="194"/>
                    <a:pt x="227" y="194"/>
                    <a:pt x="227" y="194"/>
                  </a:cubicBezTo>
                  <a:cubicBezTo>
                    <a:pt x="418" y="194"/>
                    <a:pt x="418" y="194"/>
                    <a:pt x="418" y="194"/>
                  </a:cubicBezTo>
                  <a:cubicBezTo>
                    <a:pt x="574" y="194"/>
                    <a:pt x="645" y="252"/>
                    <a:pt x="645" y="37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7" name="Freeform 9">
              <a:extLst>
                <a:ext uri="{FF2B5EF4-FFF2-40B4-BE49-F238E27FC236}">
                  <a16:creationId xmlns:a16="http://schemas.microsoft.com/office/drawing/2014/main" id="{8010D1AF-A77E-06AA-9B05-D1DD5EE83096}"/>
                </a:ext>
              </a:extLst>
            </p:cNvPr>
            <p:cNvSpPr>
              <a:spLocks/>
            </p:cNvSpPr>
            <p:nvPr userDrawn="1"/>
          </p:nvSpPr>
          <p:spPr bwMode="auto">
            <a:xfrm>
              <a:off x="6369" y="3473"/>
              <a:ext cx="1098" cy="1694"/>
            </a:xfrm>
            <a:custGeom>
              <a:avLst/>
              <a:gdLst>
                <a:gd name="T0" fmla="*/ 0 w 1098"/>
                <a:gd name="T1" fmla="*/ 0 h 1694"/>
                <a:gd name="T2" fmla="*/ 0 w 1098"/>
                <a:gd name="T3" fmla="*/ 1694 h 1694"/>
                <a:gd name="T4" fmla="*/ 1098 w 1098"/>
                <a:gd name="T5" fmla="*/ 1694 h 1694"/>
                <a:gd name="T6" fmla="*/ 1098 w 1098"/>
                <a:gd name="T7" fmla="*/ 1397 h 1694"/>
                <a:gd name="T8" fmla="*/ 321 w 1098"/>
                <a:gd name="T9" fmla="*/ 1397 h 1694"/>
                <a:gd name="T10" fmla="*/ 321 w 1098"/>
                <a:gd name="T11" fmla="*/ 973 h 1694"/>
                <a:gd name="T12" fmla="*/ 1030 w 1098"/>
                <a:gd name="T13" fmla="*/ 973 h 1694"/>
                <a:gd name="T14" fmla="*/ 1030 w 1098"/>
                <a:gd name="T15" fmla="*/ 687 h 1694"/>
                <a:gd name="T16" fmla="*/ 321 w 1098"/>
                <a:gd name="T17" fmla="*/ 687 h 1694"/>
                <a:gd name="T18" fmla="*/ 321 w 1098"/>
                <a:gd name="T19" fmla="*/ 297 h 1694"/>
                <a:gd name="T20" fmla="*/ 1098 w 1098"/>
                <a:gd name="T21" fmla="*/ 297 h 1694"/>
                <a:gd name="T22" fmla="*/ 1098 w 1098"/>
                <a:gd name="T23" fmla="*/ 0 h 1694"/>
                <a:gd name="T24" fmla="*/ 0 w 1098"/>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8" h="1694">
                  <a:moveTo>
                    <a:pt x="0" y="0"/>
                  </a:moveTo>
                  <a:lnTo>
                    <a:pt x="0" y="1694"/>
                  </a:lnTo>
                  <a:lnTo>
                    <a:pt x="1098" y="1694"/>
                  </a:lnTo>
                  <a:lnTo>
                    <a:pt x="1098" y="1397"/>
                  </a:lnTo>
                  <a:lnTo>
                    <a:pt x="321" y="1397"/>
                  </a:lnTo>
                  <a:lnTo>
                    <a:pt x="321" y="973"/>
                  </a:lnTo>
                  <a:lnTo>
                    <a:pt x="1030" y="973"/>
                  </a:lnTo>
                  <a:lnTo>
                    <a:pt x="1030" y="687"/>
                  </a:lnTo>
                  <a:lnTo>
                    <a:pt x="321" y="687"/>
                  </a:lnTo>
                  <a:lnTo>
                    <a:pt x="321" y="297"/>
                  </a:lnTo>
                  <a:lnTo>
                    <a:pt x="1098" y="297"/>
                  </a:lnTo>
                  <a:lnTo>
                    <a:pt x="109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9" name="Freeform 10">
              <a:extLst>
                <a:ext uri="{FF2B5EF4-FFF2-40B4-BE49-F238E27FC236}">
                  <a16:creationId xmlns:a16="http://schemas.microsoft.com/office/drawing/2014/main" id="{98B53AE0-4719-5655-6BA0-0E7E9ECB8EC1}"/>
                </a:ext>
              </a:extLst>
            </p:cNvPr>
            <p:cNvSpPr>
              <a:spLocks noEditPoints="1"/>
            </p:cNvSpPr>
            <p:nvPr userDrawn="1"/>
          </p:nvSpPr>
          <p:spPr bwMode="auto">
            <a:xfrm>
              <a:off x="4481" y="3473"/>
              <a:ext cx="1215" cy="1694"/>
            </a:xfrm>
            <a:custGeom>
              <a:avLst/>
              <a:gdLst>
                <a:gd name="T0" fmla="*/ 406 w 860"/>
                <a:gd name="T1" fmla="*/ 791 h 1199"/>
                <a:gd name="T2" fmla="*/ 227 w 860"/>
                <a:gd name="T3" fmla="*/ 791 h 1199"/>
                <a:gd name="T4" fmla="*/ 227 w 860"/>
                <a:gd name="T5" fmla="*/ 1199 h 1199"/>
                <a:gd name="T6" fmla="*/ 0 w 860"/>
                <a:gd name="T7" fmla="*/ 1199 h 1199"/>
                <a:gd name="T8" fmla="*/ 0 w 860"/>
                <a:gd name="T9" fmla="*/ 0 h 1199"/>
                <a:gd name="T10" fmla="*/ 406 w 860"/>
                <a:gd name="T11" fmla="*/ 0 h 1199"/>
                <a:gd name="T12" fmla="*/ 860 w 860"/>
                <a:gd name="T13" fmla="*/ 396 h 1199"/>
                <a:gd name="T14" fmla="*/ 406 w 860"/>
                <a:gd name="T15" fmla="*/ 791 h 1199"/>
                <a:gd name="T16" fmla="*/ 394 w 860"/>
                <a:gd name="T17" fmla="*/ 194 h 1199"/>
                <a:gd name="T18" fmla="*/ 227 w 860"/>
                <a:gd name="T19" fmla="*/ 194 h 1199"/>
                <a:gd name="T20" fmla="*/ 227 w 860"/>
                <a:gd name="T21" fmla="*/ 598 h 1199"/>
                <a:gd name="T22" fmla="*/ 394 w 860"/>
                <a:gd name="T23" fmla="*/ 598 h 1199"/>
                <a:gd name="T24" fmla="*/ 621 w 860"/>
                <a:gd name="T25" fmla="*/ 396 h 1199"/>
                <a:gd name="T26" fmla="*/ 394 w 860"/>
                <a:gd name="T27" fmla="*/ 194 h 1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60" h="1199">
                  <a:moveTo>
                    <a:pt x="406" y="791"/>
                  </a:moveTo>
                  <a:cubicBezTo>
                    <a:pt x="227" y="791"/>
                    <a:pt x="227" y="791"/>
                    <a:pt x="227" y="791"/>
                  </a:cubicBezTo>
                  <a:cubicBezTo>
                    <a:pt x="227" y="1199"/>
                    <a:pt x="227" y="1199"/>
                    <a:pt x="227" y="1199"/>
                  </a:cubicBezTo>
                  <a:cubicBezTo>
                    <a:pt x="0" y="1199"/>
                    <a:pt x="0" y="1199"/>
                    <a:pt x="0" y="1199"/>
                  </a:cubicBezTo>
                  <a:cubicBezTo>
                    <a:pt x="0" y="0"/>
                    <a:pt x="0" y="0"/>
                    <a:pt x="0" y="0"/>
                  </a:cubicBezTo>
                  <a:cubicBezTo>
                    <a:pt x="406" y="0"/>
                    <a:pt x="406" y="0"/>
                    <a:pt x="406" y="0"/>
                  </a:cubicBezTo>
                  <a:cubicBezTo>
                    <a:pt x="661" y="0"/>
                    <a:pt x="860" y="116"/>
                    <a:pt x="860" y="396"/>
                  </a:cubicBezTo>
                  <a:cubicBezTo>
                    <a:pt x="860" y="671"/>
                    <a:pt x="659" y="791"/>
                    <a:pt x="406" y="791"/>
                  </a:cubicBezTo>
                  <a:moveTo>
                    <a:pt x="394" y="194"/>
                  </a:moveTo>
                  <a:cubicBezTo>
                    <a:pt x="227" y="194"/>
                    <a:pt x="227" y="194"/>
                    <a:pt x="227" y="194"/>
                  </a:cubicBezTo>
                  <a:cubicBezTo>
                    <a:pt x="227" y="598"/>
                    <a:pt x="227" y="598"/>
                    <a:pt x="227" y="598"/>
                  </a:cubicBezTo>
                  <a:cubicBezTo>
                    <a:pt x="394" y="598"/>
                    <a:pt x="394" y="598"/>
                    <a:pt x="394" y="598"/>
                  </a:cubicBezTo>
                  <a:cubicBezTo>
                    <a:pt x="525" y="598"/>
                    <a:pt x="621" y="534"/>
                    <a:pt x="621" y="396"/>
                  </a:cubicBezTo>
                  <a:cubicBezTo>
                    <a:pt x="621" y="252"/>
                    <a:pt x="525" y="194"/>
                    <a:pt x="394" y="19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0" name="Freeform 11">
              <a:extLst>
                <a:ext uri="{FF2B5EF4-FFF2-40B4-BE49-F238E27FC236}">
                  <a16:creationId xmlns:a16="http://schemas.microsoft.com/office/drawing/2014/main" id="{0AD6D1E9-D44F-9A59-4CB4-033C25A77DAC}"/>
                </a:ext>
              </a:extLst>
            </p:cNvPr>
            <p:cNvSpPr>
              <a:spLocks/>
            </p:cNvSpPr>
            <p:nvPr userDrawn="1"/>
          </p:nvSpPr>
          <p:spPr bwMode="auto">
            <a:xfrm>
              <a:off x="1945" y="3473"/>
              <a:ext cx="1720" cy="1694"/>
            </a:xfrm>
            <a:custGeom>
              <a:avLst/>
              <a:gdLst>
                <a:gd name="T0" fmla="*/ 1265 w 1720"/>
                <a:gd name="T1" fmla="*/ 0 h 1694"/>
                <a:gd name="T2" fmla="*/ 860 w 1720"/>
                <a:gd name="T3" fmla="*/ 996 h 1694"/>
                <a:gd name="T4" fmla="*/ 456 w 1720"/>
                <a:gd name="T5" fmla="*/ 0 h 1694"/>
                <a:gd name="T6" fmla="*/ 0 w 1720"/>
                <a:gd name="T7" fmla="*/ 0 h 1694"/>
                <a:gd name="T8" fmla="*/ 0 w 1720"/>
                <a:gd name="T9" fmla="*/ 1694 h 1694"/>
                <a:gd name="T10" fmla="*/ 303 w 1720"/>
                <a:gd name="T11" fmla="*/ 1694 h 1694"/>
                <a:gd name="T12" fmla="*/ 303 w 1720"/>
                <a:gd name="T13" fmla="*/ 428 h 1694"/>
                <a:gd name="T14" fmla="*/ 692 w 1720"/>
                <a:gd name="T15" fmla="*/ 1321 h 1694"/>
                <a:gd name="T16" fmla="*/ 709 w 1720"/>
                <a:gd name="T17" fmla="*/ 1321 h 1694"/>
                <a:gd name="T18" fmla="*/ 1012 w 1720"/>
                <a:gd name="T19" fmla="*/ 1321 h 1694"/>
                <a:gd name="T20" fmla="*/ 1029 w 1720"/>
                <a:gd name="T21" fmla="*/ 1321 h 1694"/>
                <a:gd name="T22" fmla="*/ 1416 w 1720"/>
                <a:gd name="T23" fmla="*/ 428 h 1694"/>
                <a:gd name="T24" fmla="*/ 1416 w 1720"/>
                <a:gd name="T25" fmla="*/ 1694 h 1694"/>
                <a:gd name="T26" fmla="*/ 1720 w 1720"/>
                <a:gd name="T27" fmla="*/ 1694 h 1694"/>
                <a:gd name="T28" fmla="*/ 1720 w 1720"/>
                <a:gd name="T29" fmla="*/ 0 h 1694"/>
                <a:gd name="T30" fmla="*/ 1265 w 1720"/>
                <a:gd name="T31"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20" h="1694">
                  <a:moveTo>
                    <a:pt x="1265" y="0"/>
                  </a:moveTo>
                  <a:lnTo>
                    <a:pt x="860" y="996"/>
                  </a:lnTo>
                  <a:lnTo>
                    <a:pt x="456" y="0"/>
                  </a:lnTo>
                  <a:lnTo>
                    <a:pt x="0" y="0"/>
                  </a:lnTo>
                  <a:lnTo>
                    <a:pt x="0" y="1694"/>
                  </a:lnTo>
                  <a:lnTo>
                    <a:pt x="303" y="1694"/>
                  </a:lnTo>
                  <a:lnTo>
                    <a:pt x="303" y="428"/>
                  </a:lnTo>
                  <a:lnTo>
                    <a:pt x="692" y="1321"/>
                  </a:lnTo>
                  <a:lnTo>
                    <a:pt x="709" y="1321"/>
                  </a:lnTo>
                  <a:lnTo>
                    <a:pt x="1012" y="1321"/>
                  </a:lnTo>
                  <a:lnTo>
                    <a:pt x="1029" y="1321"/>
                  </a:lnTo>
                  <a:lnTo>
                    <a:pt x="1416" y="428"/>
                  </a:lnTo>
                  <a:lnTo>
                    <a:pt x="1416" y="1694"/>
                  </a:lnTo>
                  <a:lnTo>
                    <a:pt x="1720" y="1694"/>
                  </a:lnTo>
                  <a:lnTo>
                    <a:pt x="1720" y="0"/>
                  </a:lnTo>
                  <a:lnTo>
                    <a:pt x="126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1" name="Freeform 12">
              <a:extLst>
                <a:ext uri="{FF2B5EF4-FFF2-40B4-BE49-F238E27FC236}">
                  <a16:creationId xmlns:a16="http://schemas.microsoft.com/office/drawing/2014/main" id="{F58ED361-0E2C-77F6-2830-FBB60D746483}"/>
                </a:ext>
              </a:extLst>
            </p:cNvPr>
            <p:cNvSpPr>
              <a:spLocks/>
            </p:cNvSpPr>
            <p:nvPr userDrawn="1"/>
          </p:nvSpPr>
          <p:spPr bwMode="auto">
            <a:xfrm>
              <a:off x="0" y="3473"/>
              <a:ext cx="1113" cy="1694"/>
            </a:xfrm>
            <a:custGeom>
              <a:avLst/>
              <a:gdLst>
                <a:gd name="T0" fmla="*/ 0 w 1113"/>
                <a:gd name="T1" fmla="*/ 0 h 1694"/>
                <a:gd name="T2" fmla="*/ 0 w 1113"/>
                <a:gd name="T3" fmla="*/ 297 h 1694"/>
                <a:gd name="T4" fmla="*/ 397 w 1113"/>
                <a:gd name="T5" fmla="*/ 297 h 1694"/>
                <a:gd name="T6" fmla="*/ 397 w 1113"/>
                <a:gd name="T7" fmla="*/ 1397 h 1694"/>
                <a:gd name="T8" fmla="*/ 0 w 1113"/>
                <a:gd name="T9" fmla="*/ 1397 h 1694"/>
                <a:gd name="T10" fmla="*/ 0 w 1113"/>
                <a:gd name="T11" fmla="*/ 1694 h 1694"/>
                <a:gd name="T12" fmla="*/ 1113 w 1113"/>
                <a:gd name="T13" fmla="*/ 1694 h 1694"/>
                <a:gd name="T14" fmla="*/ 1113 w 1113"/>
                <a:gd name="T15" fmla="*/ 1397 h 1694"/>
                <a:gd name="T16" fmla="*/ 717 w 1113"/>
                <a:gd name="T17" fmla="*/ 1397 h 1694"/>
                <a:gd name="T18" fmla="*/ 717 w 1113"/>
                <a:gd name="T19" fmla="*/ 297 h 1694"/>
                <a:gd name="T20" fmla="*/ 1113 w 1113"/>
                <a:gd name="T21" fmla="*/ 297 h 1694"/>
                <a:gd name="T22" fmla="*/ 1113 w 1113"/>
                <a:gd name="T23" fmla="*/ 0 h 1694"/>
                <a:gd name="T24" fmla="*/ 0 w 1113"/>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13" h="1694">
                  <a:moveTo>
                    <a:pt x="0" y="0"/>
                  </a:moveTo>
                  <a:lnTo>
                    <a:pt x="0" y="297"/>
                  </a:lnTo>
                  <a:lnTo>
                    <a:pt x="397" y="297"/>
                  </a:lnTo>
                  <a:lnTo>
                    <a:pt x="397" y="1397"/>
                  </a:lnTo>
                  <a:lnTo>
                    <a:pt x="0" y="1397"/>
                  </a:lnTo>
                  <a:lnTo>
                    <a:pt x="0" y="1694"/>
                  </a:lnTo>
                  <a:lnTo>
                    <a:pt x="1113" y="1694"/>
                  </a:lnTo>
                  <a:lnTo>
                    <a:pt x="1113" y="1397"/>
                  </a:lnTo>
                  <a:lnTo>
                    <a:pt x="717" y="1397"/>
                  </a:lnTo>
                  <a:lnTo>
                    <a:pt x="717" y="297"/>
                  </a:lnTo>
                  <a:lnTo>
                    <a:pt x="1113" y="297"/>
                  </a:lnTo>
                  <a:lnTo>
                    <a:pt x="1113"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grpSp>
      <p:sp>
        <p:nvSpPr>
          <p:cNvPr id="9" name="Text Placeholder 17">
            <a:extLst>
              <a:ext uri="{FF2B5EF4-FFF2-40B4-BE49-F238E27FC236}">
                <a16:creationId xmlns:a16="http://schemas.microsoft.com/office/drawing/2014/main" id="{FC459D86-11D8-7A68-1B53-2B86FE4F7E1B}"/>
              </a:ext>
            </a:extLst>
          </p:cNvPr>
          <p:cNvSpPr>
            <a:spLocks noGrp="1"/>
          </p:cNvSpPr>
          <p:nvPr>
            <p:ph type="body" sz="quarter" idx="10"/>
          </p:nvPr>
        </p:nvSpPr>
        <p:spPr>
          <a:xfrm>
            <a:off x="330271" y="5789336"/>
            <a:ext cx="5579198" cy="740845"/>
          </a:xfrm>
        </p:spPr>
        <p:txBody>
          <a:bodyPr anchor="b"/>
          <a:lstStyle>
            <a:lvl1pPr>
              <a:defRPr sz="2000">
                <a:solidFill>
                  <a:schemeClr val="accent1"/>
                </a:solidFill>
                <a:latin typeface="Imperial Sans Text Medium" panose="020B0603020202020204" pitchFamily="34" charset="0"/>
                <a:ea typeface="Inter Medium" panose="02000503000000020004" pitchFamily="2" charset="0"/>
              </a:defRPr>
            </a:lvl1pPr>
            <a:lvl2pPr>
              <a:defRPr sz="2200">
                <a:solidFill>
                  <a:schemeClr val="accent1"/>
                </a:solidFill>
                <a:latin typeface="+mn-lt"/>
              </a:defRPr>
            </a:lvl2pPr>
            <a:lvl3pPr>
              <a:defRPr sz="2200">
                <a:solidFill>
                  <a:schemeClr val="accent1"/>
                </a:solidFill>
                <a:latin typeface="+mn-lt"/>
                <a:ea typeface="Inter Medium" panose="02000503000000020004" pitchFamily="2" charset="0"/>
              </a:defRPr>
            </a:lvl3pPr>
            <a:lvl4pPr>
              <a:defRPr sz="2200">
                <a:solidFill>
                  <a:schemeClr val="accent1"/>
                </a:solidFill>
                <a:latin typeface="+mn-lt"/>
                <a:ea typeface="Inter Medium" panose="02000503000000020004" pitchFamily="2" charset="0"/>
              </a:defRPr>
            </a:lvl4pPr>
            <a:lvl5pPr>
              <a:defRPr sz="2200">
                <a:solidFill>
                  <a:schemeClr val="accent1"/>
                </a:solidFill>
                <a:latin typeface="+mn-lt"/>
                <a:ea typeface="Inter Medium" panose="02000503000000020004" pitchFamily="2" charset="0"/>
              </a:defRPr>
            </a:lvl5pPr>
            <a:lvl6pPr marL="1714412" indent="0">
              <a:buNone/>
              <a:defRPr>
                <a:latin typeface="+mn-lt"/>
              </a:defRPr>
            </a:lvl6pPr>
          </a:lstStyle>
          <a:p>
            <a:pPr lvl="0"/>
            <a:r>
              <a:rPr lang="en-GB"/>
              <a:t>Click to edit Master text styles</a:t>
            </a:r>
          </a:p>
        </p:txBody>
      </p:sp>
    </p:spTree>
    <p:extLst>
      <p:ext uri="{BB962C8B-B14F-4D97-AF65-F5344CB8AC3E}">
        <p14:creationId xmlns:p14="http://schemas.microsoft.com/office/powerpoint/2010/main" val="240818450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Closing Slide Khaki">
    <p:bg>
      <p:bgPr>
        <a:solidFill>
          <a:srgbClr val="FBF7D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31C1E3-6A7C-C21D-910D-C4B7DFFF5270}"/>
              </a:ext>
            </a:extLst>
          </p:cNvPr>
          <p:cNvSpPr>
            <a:spLocks noGrp="1"/>
          </p:cNvSpPr>
          <p:nvPr>
            <p:ph type="ctrTitle"/>
          </p:nvPr>
        </p:nvSpPr>
        <p:spPr>
          <a:xfrm>
            <a:off x="330271" y="3338719"/>
            <a:ext cx="9144000" cy="1828406"/>
          </a:xfrm>
        </p:spPr>
        <p:txBody>
          <a:bodyPr anchor="t"/>
          <a:lstStyle>
            <a:lvl1pPr algn="l">
              <a:defRPr sz="6400">
                <a:solidFill>
                  <a:schemeClr val="accent1"/>
                </a:solidFill>
              </a:defRPr>
            </a:lvl1pPr>
          </a:lstStyle>
          <a:p>
            <a:r>
              <a:rPr lang="en-GB"/>
              <a:t>Click to edit Master title style</a:t>
            </a:r>
            <a:endParaRPr lang="en-GB" dirty="0"/>
          </a:p>
        </p:txBody>
      </p:sp>
      <p:grpSp>
        <p:nvGrpSpPr>
          <p:cNvPr id="3" name="Group 4">
            <a:extLst>
              <a:ext uri="{FF2B5EF4-FFF2-40B4-BE49-F238E27FC236}">
                <a16:creationId xmlns:a16="http://schemas.microsoft.com/office/drawing/2014/main" id="{B9815FA8-AE01-67BC-5B0D-996D4CDAD192}"/>
              </a:ext>
            </a:extLst>
          </p:cNvPr>
          <p:cNvGrpSpPr>
            <a:grpSpLocks noChangeAspect="1"/>
          </p:cNvGrpSpPr>
          <p:nvPr userDrawn="1"/>
        </p:nvGrpSpPr>
        <p:grpSpPr bwMode="auto">
          <a:xfrm>
            <a:off x="330271" y="327819"/>
            <a:ext cx="3972600" cy="438124"/>
            <a:chOff x="0" y="3473"/>
            <a:chExt cx="15360" cy="1694"/>
          </a:xfrm>
          <a:solidFill>
            <a:schemeClr val="accent1"/>
          </a:solidFill>
        </p:grpSpPr>
        <p:sp>
          <p:nvSpPr>
            <p:cNvPr id="4" name="Freeform 5">
              <a:extLst>
                <a:ext uri="{FF2B5EF4-FFF2-40B4-BE49-F238E27FC236}">
                  <a16:creationId xmlns:a16="http://schemas.microsoft.com/office/drawing/2014/main" id="{FB1AA775-4CCE-276F-2BCF-CDB5A9211FDB}"/>
                </a:ext>
              </a:extLst>
            </p:cNvPr>
            <p:cNvSpPr>
              <a:spLocks/>
            </p:cNvSpPr>
            <p:nvPr userDrawn="1"/>
          </p:nvSpPr>
          <p:spPr bwMode="auto">
            <a:xfrm>
              <a:off x="14261" y="3473"/>
              <a:ext cx="1099" cy="1694"/>
            </a:xfrm>
            <a:custGeom>
              <a:avLst/>
              <a:gdLst>
                <a:gd name="T0" fmla="*/ 0 w 1099"/>
                <a:gd name="T1" fmla="*/ 0 h 1694"/>
                <a:gd name="T2" fmla="*/ 0 w 1099"/>
                <a:gd name="T3" fmla="*/ 1694 h 1694"/>
                <a:gd name="T4" fmla="*/ 1099 w 1099"/>
                <a:gd name="T5" fmla="*/ 1694 h 1694"/>
                <a:gd name="T6" fmla="*/ 1099 w 1099"/>
                <a:gd name="T7" fmla="*/ 1397 h 1694"/>
                <a:gd name="T8" fmla="*/ 319 w 1099"/>
                <a:gd name="T9" fmla="*/ 1397 h 1694"/>
                <a:gd name="T10" fmla="*/ 319 w 1099"/>
                <a:gd name="T11" fmla="*/ 0 h 1694"/>
                <a:gd name="T12" fmla="*/ 0 w 1099"/>
                <a:gd name="T13" fmla="*/ 0 h 1694"/>
              </a:gdLst>
              <a:ahLst/>
              <a:cxnLst>
                <a:cxn ang="0">
                  <a:pos x="T0" y="T1"/>
                </a:cxn>
                <a:cxn ang="0">
                  <a:pos x="T2" y="T3"/>
                </a:cxn>
                <a:cxn ang="0">
                  <a:pos x="T4" y="T5"/>
                </a:cxn>
                <a:cxn ang="0">
                  <a:pos x="T6" y="T7"/>
                </a:cxn>
                <a:cxn ang="0">
                  <a:pos x="T8" y="T9"/>
                </a:cxn>
                <a:cxn ang="0">
                  <a:pos x="T10" y="T11"/>
                </a:cxn>
                <a:cxn ang="0">
                  <a:pos x="T12" y="T13"/>
                </a:cxn>
              </a:cxnLst>
              <a:rect l="0" t="0" r="r" b="b"/>
              <a:pathLst>
                <a:path w="1099" h="1694">
                  <a:moveTo>
                    <a:pt x="0" y="0"/>
                  </a:moveTo>
                  <a:lnTo>
                    <a:pt x="0" y="1694"/>
                  </a:lnTo>
                  <a:lnTo>
                    <a:pt x="1099" y="1694"/>
                  </a:lnTo>
                  <a:lnTo>
                    <a:pt x="1099" y="1397"/>
                  </a:lnTo>
                  <a:lnTo>
                    <a:pt x="319" y="1397"/>
                  </a:lnTo>
                  <a:lnTo>
                    <a:pt x="319"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5" name="Freeform 6">
              <a:extLst>
                <a:ext uri="{FF2B5EF4-FFF2-40B4-BE49-F238E27FC236}">
                  <a16:creationId xmlns:a16="http://schemas.microsoft.com/office/drawing/2014/main" id="{D0FDD9D0-D471-8D20-94AE-C3BC73F88F8D}"/>
                </a:ext>
              </a:extLst>
            </p:cNvPr>
            <p:cNvSpPr>
              <a:spLocks noEditPoints="1"/>
            </p:cNvSpPr>
            <p:nvPr userDrawn="1"/>
          </p:nvSpPr>
          <p:spPr bwMode="auto">
            <a:xfrm>
              <a:off x="12002" y="3473"/>
              <a:ext cx="1535" cy="1694"/>
            </a:xfrm>
            <a:custGeom>
              <a:avLst/>
              <a:gdLst>
                <a:gd name="T0" fmla="*/ 556 w 1535"/>
                <a:gd name="T1" fmla="*/ 0 h 1694"/>
                <a:gd name="T2" fmla="*/ 0 w 1535"/>
                <a:gd name="T3" fmla="*/ 1694 h 1694"/>
                <a:gd name="T4" fmla="*/ 337 w 1535"/>
                <a:gd name="T5" fmla="*/ 1694 h 1694"/>
                <a:gd name="T6" fmla="*/ 453 w 1535"/>
                <a:gd name="T7" fmla="*/ 1321 h 1694"/>
                <a:gd name="T8" fmla="*/ 1083 w 1535"/>
                <a:gd name="T9" fmla="*/ 1321 h 1694"/>
                <a:gd name="T10" fmla="*/ 1197 w 1535"/>
                <a:gd name="T11" fmla="*/ 1694 h 1694"/>
                <a:gd name="T12" fmla="*/ 1535 w 1535"/>
                <a:gd name="T13" fmla="*/ 1694 h 1694"/>
                <a:gd name="T14" fmla="*/ 978 w 1535"/>
                <a:gd name="T15" fmla="*/ 0 h 1694"/>
                <a:gd name="T16" fmla="*/ 556 w 1535"/>
                <a:gd name="T17" fmla="*/ 0 h 1694"/>
                <a:gd name="T18" fmla="*/ 768 w 1535"/>
                <a:gd name="T19" fmla="*/ 301 h 1694"/>
                <a:gd name="T20" fmla="*/ 998 w 1535"/>
                <a:gd name="T21" fmla="*/ 1048 h 1694"/>
                <a:gd name="T22" fmla="*/ 536 w 1535"/>
                <a:gd name="T23" fmla="*/ 1048 h 1694"/>
                <a:gd name="T24" fmla="*/ 768 w 1535"/>
                <a:gd name="T25" fmla="*/ 301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35" h="1694">
                  <a:moveTo>
                    <a:pt x="556" y="0"/>
                  </a:moveTo>
                  <a:lnTo>
                    <a:pt x="0" y="1694"/>
                  </a:lnTo>
                  <a:lnTo>
                    <a:pt x="337" y="1694"/>
                  </a:lnTo>
                  <a:lnTo>
                    <a:pt x="453" y="1321"/>
                  </a:lnTo>
                  <a:lnTo>
                    <a:pt x="1083" y="1321"/>
                  </a:lnTo>
                  <a:lnTo>
                    <a:pt x="1197" y="1694"/>
                  </a:lnTo>
                  <a:lnTo>
                    <a:pt x="1535" y="1694"/>
                  </a:lnTo>
                  <a:lnTo>
                    <a:pt x="978" y="0"/>
                  </a:lnTo>
                  <a:lnTo>
                    <a:pt x="556" y="0"/>
                  </a:lnTo>
                  <a:close/>
                  <a:moveTo>
                    <a:pt x="768" y="301"/>
                  </a:moveTo>
                  <a:lnTo>
                    <a:pt x="998" y="1048"/>
                  </a:lnTo>
                  <a:lnTo>
                    <a:pt x="536" y="1048"/>
                  </a:lnTo>
                  <a:lnTo>
                    <a:pt x="768" y="3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6" name="Freeform 7">
              <a:extLst>
                <a:ext uri="{FF2B5EF4-FFF2-40B4-BE49-F238E27FC236}">
                  <a16:creationId xmlns:a16="http://schemas.microsoft.com/office/drawing/2014/main" id="{CD6C2A08-9069-9582-5D59-A51210F8CB78}"/>
                </a:ext>
              </a:extLst>
            </p:cNvPr>
            <p:cNvSpPr>
              <a:spLocks/>
            </p:cNvSpPr>
            <p:nvPr userDrawn="1"/>
          </p:nvSpPr>
          <p:spPr bwMode="auto">
            <a:xfrm>
              <a:off x="10250" y="3473"/>
              <a:ext cx="1113" cy="1694"/>
            </a:xfrm>
            <a:custGeom>
              <a:avLst/>
              <a:gdLst>
                <a:gd name="T0" fmla="*/ 0 w 1113"/>
                <a:gd name="T1" fmla="*/ 0 h 1694"/>
                <a:gd name="T2" fmla="*/ 0 w 1113"/>
                <a:gd name="T3" fmla="*/ 297 h 1694"/>
                <a:gd name="T4" fmla="*/ 396 w 1113"/>
                <a:gd name="T5" fmla="*/ 297 h 1694"/>
                <a:gd name="T6" fmla="*/ 396 w 1113"/>
                <a:gd name="T7" fmla="*/ 1397 h 1694"/>
                <a:gd name="T8" fmla="*/ 0 w 1113"/>
                <a:gd name="T9" fmla="*/ 1397 h 1694"/>
                <a:gd name="T10" fmla="*/ 0 w 1113"/>
                <a:gd name="T11" fmla="*/ 1694 h 1694"/>
                <a:gd name="T12" fmla="*/ 1113 w 1113"/>
                <a:gd name="T13" fmla="*/ 1694 h 1694"/>
                <a:gd name="T14" fmla="*/ 1113 w 1113"/>
                <a:gd name="T15" fmla="*/ 1397 h 1694"/>
                <a:gd name="T16" fmla="*/ 716 w 1113"/>
                <a:gd name="T17" fmla="*/ 1397 h 1694"/>
                <a:gd name="T18" fmla="*/ 716 w 1113"/>
                <a:gd name="T19" fmla="*/ 297 h 1694"/>
                <a:gd name="T20" fmla="*/ 1113 w 1113"/>
                <a:gd name="T21" fmla="*/ 297 h 1694"/>
                <a:gd name="T22" fmla="*/ 1113 w 1113"/>
                <a:gd name="T23" fmla="*/ 0 h 1694"/>
                <a:gd name="T24" fmla="*/ 0 w 1113"/>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13" h="1694">
                  <a:moveTo>
                    <a:pt x="0" y="0"/>
                  </a:moveTo>
                  <a:lnTo>
                    <a:pt x="0" y="297"/>
                  </a:lnTo>
                  <a:lnTo>
                    <a:pt x="396" y="297"/>
                  </a:lnTo>
                  <a:lnTo>
                    <a:pt x="396" y="1397"/>
                  </a:lnTo>
                  <a:lnTo>
                    <a:pt x="0" y="1397"/>
                  </a:lnTo>
                  <a:lnTo>
                    <a:pt x="0" y="1694"/>
                  </a:lnTo>
                  <a:lnTo>
                    <a:pt x="1113" y="1694"/>
                  </a:lnTo>
                  <a:lnTo>
                    <a:pt x="1113" y="1397"/>
                  </a:lnTo>
                  <a:lnTo>
                    <a:pt x="716" y="1397"/>
                  </a:lnTo>
                  <a:lnTo>
                    <a:pt x="716" y="297"/>
                  </a:lnTo>
                  <a:lnTo>
                    <a:pt x="1113" y="297"/>
                  </a:lnTo>
                  <a:lnTo>
                    <a:pt x="1113"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8" name="Freeform 8">
              <a:extLst>
                <a:ext uri="{FF2B5EF4-FFF2-40B4-BE49-F238E27FC236}">
                  <a16:creationId xmlns:a16="http://schemas.microsoft.com/office/drawing/2014/main" id="{610C2D08-4FE4-C1FC-5226-E7A45B13D658}"/>
                </a:ext>
              </a:extLst>
            </p:cNvPr>
            <p:cNvSpPr>
              <a:spLocks noEditPoints="1"/>
            </p:cNvSpPr>
            <p:nvPr userDrawn="1"/>
          </p:nvSpPr>
          <p:spPr bwMode="auto">
            <a:xfrm>
              <a:off x="8263" y="3473"/>
              <a:ext cx="1317" cy="1694"/>
            </a:xfrm>
            <a:custGeom>
              <a:avLst/>
              <a:gdLst>
                <a:gd name="T0" fmla="*/ 884 w 932"/>
                <a:gd name="T1" fmla="*/ 372 h 1199"/>
                <a:gd name="T2" fmla="*/ 442 w 932"/>
                <a:gd name="T3" fmla="*/ 0 h 1199"/>
                <a:gd name="T4" fmla="*/ 0 w 932"/>
                <a:gd name="T5" fmla="*/ 0 h 1199"/>
                <a:gd name="T6" fmla="*/ 0 w 932"/>
                <a:gd name="T7" fmla="*/ 1199 h 1199"/>
                <a:gd name="T8" fmla="*/ 227 w 932"/>
                <a:gd name="T9" fmla="*/ 1199 h 1199"/>
                <a:gd name="T10" fmla="*/ 227 w 932"/>
                <a:gd name="T11" fmla="*/ 755 h 1199"/>
                <a:gd name="T12" fmla="*/ 418 w 932"/>
                <a:gd name="T13" fmla="*/ 755 h 1199"/>
                <a:gd name="T14" fmla="*/ 450 w 932"/>
                <a:gd name="T15" fmla="*/ 755 h 1199"/>
                <a:gd name="T16" fmla="*/ 681 w 932"/>
                <a:gd name="T17" fmla="*/ 1199 h 1199"/>
                <a:gd name="T18" fmla="*/ 932 w 932"/>
                <a:gd name="T19" fmla="*/ 1199 h 1199"/>
                <a:gd name="T20" fmla="*/ 676 w 932"/>
                <a:gd name="T21" fmla="*/ 707 h 1199"/>
                <a:gd name="T22" fmla="*/ 884 w 932"/>
                <a:gd name="T23" fmla="*/ 372 h 1199"/>
                <a:gd name="T24" fmla="*/ 645 w 932"/>
                <a:gd name="T25" fmla="*/ 372 h 1199"/>
                <a:gd name="T26" fmla="*/ 418 w 932"/>
                <a:gd name="T27" fmla="*/ 562 h 1199"/>
                <a:gd name="T28" fmla="*/ 227 w 932"/>
                <a:gd name="T29" fmla="*/ 562 h 1199"/>
                <a:gd name="T30" fmla="*/ 227 w 932"/>
                <a:gd name="T31" fmla="*/ 194 h 1199"/>
                <a:gd name="T32" fmla="*/ 418 w 932"/>
                <a:gd name="T33" fmla="*/ 194 h 1199"/>
                <a:gd name="T34" fmla="*/ 645 w 932"/>
                <a:gd name="T35" fmla="*/ 372 h 1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2" h="1199">
                  <a:moveTo>
                    <a:pt x="884" y="372"/>
                  </a:moveTo>
                  <a:cubicBezTo>
                    <a:pt x="884" y="92"/>
                    <a:pt x="693" y="0"/>
                    <a:pt x="442" y="0"/>
                  </a:cubicBezTo>
                  <a:cubicBezTo>
                    <a:pt x="0" y="0"/>
                    <a:pt x="0" y="0"/>
                    <a:pt x="0" y="0"/>
                  </a:cubicBezTo>
                  <a:cubicBezTo>
                    <a:pt x="0" y="1199"/>
                    <a:pt x="0" y="1199"/>
                    <a:pt x="0" y="1199"/>
                  </a:cubicBezTo>
                  <a:cubicBezTo>
                    <a:pt x="227" y="1199"/>
                    <a:pt x="227" y="1199"/>
                    <a:pt x="227" y="1199"/>
                  </a:cubicBezTo>
                  <a:cubicBezTo>
                    <a:pt x="227" y="755"/>
                    <a:pt x="227" y="755"/>
                    <a:pt x="227" y="755"/>
                  </a:cubicBezTo>
                  <a:cubicBezTo>
                    <a:pt x="418" y="755"/>
                    <a:pt x="418" y="755"/>
                    <a:pt x="418" y="755"/>
                  </a:cubicBezTo>
                  <a:cubicBezTo>
                    <a:pt x="429" y="755"/>
                    <a:pt x="439" y="755"/>
                    <a:pt x="450" y="755"/>
                  </a:cubicBezTo>
                  <a:cubicBezTo>
                    <a:pt x="681" y="1199"/>
                    <a:pt x="681" y="1199"/>
                    <a:pt x="681" y="1199"/>
                  </a:cubicBezTo>
                  <a:cubicBezTo>
                    <a:pt x="932" y="1199"/>
                    <a:pt x="932" y="1199"/>
                    <a:pt x="932" y="1199"/>
                  </a:cubicBezTo>
                  <a:cubicBezTo>
                    <a:pt x="676" y="707"/>
                    <a:pt x="676" y="707"/>
                    <a:pt x="676" y="707"/>
                  </a:cubicBezTo>
                  <a:cubicBezTo>
                    <a:pt x="801" y="652"/>
                    <a:pt x="884" y="545"/>
                    <a:pt x="884" y="372"/>
                  </a:cubicBezTo>
                  <a:moveTo>
                    <a:pt x="645" y="372"/>
                  </a:moveTo>
                  <a:cubicBezTo>
                    <a:pt x="645" y="516"/>
                    <a:pt x="562" y="562"/>
                    <a:pt x="418" y="562"/>
                  </a:cubicBezTo>
                  <a:cubicBezTo>
                    <a:pt x="227" y="562"/>
                    <a:pt x="227" y="562"/>
                    <a:pt x="227" y="562"/>
                  </a:cubicBezTo>
                  <a:cubicBezTo>
                    <a:pt x="227" y="194"/>
                    <a:pt x="227" y="194"/>
                    <a:pt x="227" y="194"/>
                  </a:cubicBezTo>
                  <a:cubicBezTo>
                    <a:pt x="418" y="194"/>
                    <a:pt x="418" y="194"/>
                    <a:pt x="418" y="194"/>
                  </a:cubicBezTo>
                  <a:cubicBezTo>
                    <a:pt x="574" y="194"/>
                    <a:pt x="645" y="252"/>
                    <a:pt x="645" y="37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7" name="Freeform 9">
              <a:extLst>
                <a:ext uri="{FF2B5EF4-FFF2-40B4-BE49-F238E27FC236}">
                  <a16:creationId xmlns:a16="http://schemas.microsoft.com/office/drawing/2014/main" id="{8010D1AF-A77E-06AA-9B05-D1DD5EE83096}"/>
                </a:ext>
              </a:extLst>
            </p:cNvPr>
            <p:cNvSpPr>
              <a:spLocks/>
            </p:cNvSpPr>
            <p:nvPr userDrawn="1"/>
          </p:nvSpPr>
          <p:spPr bwMode="auto">
            <a:xfrm>
              <a:off x="6369" y="3473"/>
              <a:ext cx="1098" cy="1694"/>
            </a:xfrm>
            <a:custGeom>
              <a:avLst/>
              <a:gdLst>
                <a:gd name="T0" fmla="*/ 0 w 1098"/>
                <a:gd name="T1" fmla="*/ 0 h 1694"/>
                <a:gd name="T2" fmla="*/ 0 w 1098"/>
                <a:gd name="T3" fmla="*/ 1694 h 1694"/>
                <a:gd name="T4" fmla="*/ 1098 w 1098"/>
                <a:gd name="T5" fmla="*/ 1694 h 1694"/>
                <a:gd name="T6" fmla="*/ 1098 w 1098"/>
                <a:gd name="T7" fmla="*/ 1397 h 1694"/>
                <a:gd name="T8" fmla="*/ 321 w 1098"/>
                <a:gd name="T9" fmla="*/ 1397 h 1694"/>
                <a:gd name="T10" fmla="*/ 321 w 1098"/>
                <a:gd name="T11" fmla="*/ 973 h 1694"/>
                <a:gd name="T12" fmla="*/ 1030 w 1098"/>
                <a:gd name="T13" fmla="*/ 973 h 1694"/>
                <a:gd name="T14" fmla="*/ 1030 w 1098"/>
                <a:gd name="T15" fmla="*/ 687 h 1694"/>
                <a:gd name="T16" fmla="*/ 321 w 1098"/>
                <a:gd name="T17" fmla="*/ 687 h 1694"/>
                <a:gd name="T18" fmla="*/ 321 w 1098"/>
                <a:gd name="T19" fmla="*/ 297 h 1694"/>
                <a:gd name="T20" fmla="*/ 1098 w 1098"/>
                <a:gd name="T21" fmla="*/ 297 h 1694"/>
                <a:gd name="T22" fmla="*/ 1098 w 1098"/>
                <a:gd name="T23" fmla="*/ 0 h 1694"/>
                <a:gd name="T24" fmla="*/ 0 w 1098"/>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8" h="1694">
                  <a:moveTo>
                    <a:pt x="0" y="0"/>
                  </a:moveTo>
                  <a:lnTo>
                    <a:pt x="0" y="1694"/>
                  </a:lnTo>
                  <a:lnTo>
                    <a:pt x="1098" y="1694"/>
                  </a:lnTo>
                  <a:lnTo>
                    <a:pt x="1098" y="1397"/>
                  </a:lnTo>
                  <a:lnTo>
                    <a:pt x="321" y="1397"/>
                  </a:lnTo>
                  <a:lnTo>
                    <a:pt x="321" y="973"/>
                  </a:lnTo>
                  <a:lnTo>
                    <a:pt x="1030" y="973"/>
                  </a:lnTo>
                  <a:lnTo>
                    <a:pt x="1030" y="687"/>
                  </a:lnTo>
                  <a:lnTo>
                    <a:pt x="321" y="687"/>
                  </a:lnTo>
                  <a:lnTo>
                    <a:pt x="321" y="297"/>
                  </a:lnTo>
                  <a:lnTo>
                    <a:pt x="1098" y="297"/>
                  </a:lnTo>
                  <a:lnTo>
                    <a:pt x="109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9" name="Freeform 10">
              <a:extLst>
                <a:ext uri="{FF2B5EF4-FFF2-40B4-BE49-F238E27FC236}">
                  <a16:creationId xmlns:a16="http://schemas.microsoft.com/office/drawing/2014/main" id="{98B53AE0-4719-5655-6BA0-0E7E9ECB8EC1}"/>
                </a:ext>
              </a:extLst>
            </p:cNvPr>
            <p:cNvSpPr>
              <a:spLocks noEditPoints="1"/>
            </p:cNvSpPr>
            <p:nvPr userDrawn="1"/>
          </p:nvSpPr>
          <p:spPr bwMode="auto">
            <a:xfrm>
              <a:off x="4481" y="3473"/>
              <a:ext cx="1215" cy="1694"/>
            </a:xfrm>
            <a:custGeom>
              <a:avLst/>
              <a:gdLst>
                <a:gd name="T0" fmla="*/ 406 w 860"/>
                <a:gd name="T1" fmla="*/ 791 h 1199"/>
                <a:gd name="T2" fmla="*/ 227 w 860"/>
                <a:gd name="T3" fmla="*/ 791 h 1199"/>
                <a:gd name="T4" fmla="*/ 227 w 860"/>
                <a:gd name="T5" fmla="*/ 1199 h 1199"/>
                <a:gd name="T6" fmla="*/ 0 w 860"/>
                <a:gd name="T7" fmla="*/ 1199 h 1199"/>
                <a:gd name="T8" fmla="*/ 0 w 860"/>
                <a:gd name="T9" fmla="*/ 0 h 1199"/>
                <a:gd name="T10" fmla="*/ 406 w 860"/>
                <a:gd name="T11" fmla="*/ 0 h 1199"/>
                <a:gd name="T12" fmla="*/ 860 w 860"/>
                <a:gd name="T13" fmla="*/ 396 h 1199"/>
                <a:gd name="T14" fmla="*/ 406 w 860"/>
                <a:gd name="T15" fmla="*/ 791 h 1199"/>
                <a:gd name="T16" fmla="*/ 394 w 860"/>
                <a:gd name="T17" fmla="*/ 194 h 1199"/>
                <a:gd name="T18" fmla="*/ 227 w 860"/>
                <a:gd name="T19" fmla="*/ 194 h 1199"/>
                <a:gd name="T20" fmla="*/ 227 w 860"/>
                <a:gd name="T21" fmla="*/ 598 h 1199"/>
                <a:gd name="T22" fmla="*/ 394 w 860"/>
                <a:gd name="T23" fmla="*/ 598 h 1199"/>
                <a:gd name="T24" fmla="*/ 621 w 860"/>
                <a:gd name="T25" fmla="*/ 396 h 1199"/>
                <a:gd name="T26" fmla="*/ 394 w 860"/>
                <a:gd name="T27" fmla="*/ 194 h 1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60" h="1199">
                  <a:moveTo>
                    <a:pt x="406" y="791"/>
                  </a:moveTo>
                  <a:cubicBezTo>
                    <a:pt x="227" y="791"/>
                    <a:pt x="227" y="791"/>
                    <a:pt x="227" y="791"/>
                  </a:cubicBezTo>
                  <a:cubicBezTo>
                    <a:pt x="227" y="1199"/>
                    <a:pt x="227" y="1199"/>
                    <a:pt x="227" y="1199"/>
                  </a:cubicBezTo>
                  <a:cubicBezTo>
                    <a:pt x="0" y="1199"/>
                    <a:pt x="0" y="1199"/>
                    <a:pt x="0" y="1199"/>
                  </a:cubicBezTo>
                  <a:cubicBezTo>
                    <a:pt x="0" y="0"/>
                    <a:pt x="0" y="0"/>
                    <a:pt x="0" y="0"/>
                  </a:cubicBezTo>
                  <a:cubicBezTo>
                    <a:pt x="406" y="0"/>
                    <a:pt x="406" y="0"/>
                    <a:pt x="406" y="0"/>
                  </a:cubicBezTo>
                  <a:cubicBezTo>
                    <a:pt x="661" y="0"/>
                    <a:pt x="860" y="116"/>
                    <a:pt x="860" y="396"/>
                  </a:cubicBezTo>
                  <a:cubicBezTo>
                    <a:pt x="860" y="671"/>
                    <a:pt x="659" y="791"/>
                    <a:pt x="406" y="791"/>
                  </a:cubicBezTo>
                  <a:moveTo>
                    <a:pt x="394" y="194"/>
                  </a:moveTo>
                  <a:cubicBezTo>
                    <a:pt x="227" y="194"/>
                    <a:pt x="227" y="194"/>
                    <a:pt x="227" y="194"/>
                  </a:cubicBezTo>
                  <a:cubicBezTo>
                    <a:pt x="227" y="598"/>
                    <a:pt x="227" y="598"/>
                    <a:pt x="227" y="598"/>
                  </a:cubicBezTo>
                  <a:cubicBezTo>
                    <a:pt x="394" y="598"/>
                    <a:pt x="394" y="598"/>
                    <a:pt x="394" y="598"/>
                  </a:cubicBezTo>
                  <a:cubicBezTo>
                    <a:pt x="525" y="598"/>
                    <a:pt x="621" y="534"/>
                    <a:pt x="621" y="396"/>
                  </a:cubicBezTo>
                  <a:cubicBezTo>
                    <a:pt x="621" y="252"/>
                    <a:pt x="525" y="194"/>
                    <a:pt x="394" y="19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0" name="Freeform 11">
              <a:extLst>
                <a:ext uri="{FF2B5EF4-FFF2-40B4-BE49-F238E27FC236}">
                  <a16:creationId xmlns:a16="http://schemas.microsoft.com/office/drawing/2014/main" id="{0AD6D1E9-D44F-9A59-4CB4-033C25A77DAC}"/>
                </a:ext>
              </a:extLst>
            </p:cNvPr>
            <p:cNvSpPr>
              <a:spLocks/>
            </p:cNvSpPr>
            <p:nvPr userDrawn="1"/>
          </p:nvSpPr>
          <p:spPr bwMode="auto">
            <a:xfrm>
              <a:off x="1945" y="3473"/>
              <a:ext cx="1720" cy="1694"/>
            </a:xfrm>
            <a:custGeom>
              <a:avLst/>
              <a:gdLst>
                <a:gd name="T0" fmla="*/ 1265 w 1720"/>
                <a:gd name="T1" fmla="*/ 0 h 1694"/>
                <a:gd name="T2" fmla="*/ 860 w 1720"/>
                <a:gd name="T3" fmla="*/ 996 h 1694"/>
                <a:gd name="T4" fmla="*/ 456 w 1720"/>
                <a:gd name="T5" fmla="*/ 0 h 1694"/>
                <a:gd name="T6" fmla="*/ 0 w 1720"/>
                <a:gd name="T7" fmla="*/ 0 h 1694"/>
                <a:gd name="T8" fmla="*/ 0 w 1720"/>
                <a:gd name="T9" fmla="*/ 1694 h 1694"/>
                <a:gd name="T10" fmla="*/ 303 w 1720"/>
                <a:gd name="T11" fmla="*/ 1694 h 1694"/>
                <a:gd name="T12" fmla="*/ 303 w 1720"/>
                <a:gd name="T13" fmla="*/ 428 h 1694"/>
                <a:gd name="T14" fmla="*/ 692 w 1720"/>
                <a:gd name="T15" fmla="*/ 1321 h 1694"/>
                <a:gd name="T16" fmla="*/ 709 w 1720"/>
                <a:gd name="T17" fmla="*/ 1321 h 1694"/>
                <a:gd name="T18" fmla="*/ 1012 w 1720"/>
                <a:gd name="T19" fmla="*/ 1321 h 1694"/>
                <a:gd name="T20" fmla="*/ 1029 w 1720"/>
                <a:gd name="T21" fmla="*/ 1321 h 1694"/>
                <a:gd name="T22" fmla="*/ 1416 w 1720"/>
                <a:gd name="T23" fmla="*/ 428 h 1694"/>
                <a:gd name="T24" fmla="*/ 1416 w 1720"/>
                <a:gd name="T25" fmla="*/ 1694 h 1694"/>
                <a:gd name="T26" fmla="*/ 1720 w 1720"/>
                <a:gd name="T27" fmla="*/ 1694 h 1694"/>
                <a:gd name="T28" fmla="*/ 1720 w 1720"/>
                <a:gd name="T29" fmla="*/ 0 h 1694"/>
                <a:gd name="T30" fmla="*/ 1265 w 1720"/>
                <a:gd name="T31"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20" h="1694">
                  <a:moveTo>
                    <a:pt x="1265" y="0"/>
                  </a:moveTo>
                  <a:lnTo>
                    <a:pt x="860" y="996"/>
                  </a:lnTo>
                  <a:lnTo>
                    <a:pt x="456" y="0"/>
                  </a:lnTo>
                  <a:lnTo>
                    <a:pt x="0" y="0"/>
                  </a:lnTo>
                  <a:lnTo>
                    <a:pt x="0" y="1694"/>
                  </a:lnTo>
                  <a:lnTo>
                    <a:pt x="303" y="1694"/>
                  </a:lnTo>
                  <a:lnTo>
                    <a:pt x="303" y="428"/>
                  </a:lnTo>
                  <a:lnTo>
                    <a:pt x="692" y="1321"/>
                  </a:lnTo>
                  <a:lnTo>
                    <a:pt x="709" y="1321"/>
                  </a:lnTo>
                  <a:lnTo>
                    <a:pt x="1012" y="1321"/>
                  </a:lnTo>
                  <a:lnTo>
                    <a:pt x="1029" y="1321"/>
                  </a:lnTo>
                  <a:lnTo>
                    <a:pt x="1416" y="428"/>
                  </a:lnTo>
                  <a:lnTo>
                    <a:pt x="1416" y="1694"/>
                  </a:lnTo>
                  <a:lnTo>
                    <a:pt x="1720" y="1694"/>
                  </a:lnTo>
                  <a:lnTo>
                    <a:pt x="1720" y="0"/>
                  </a:lnTo>
                  <a:lnTo>
                    <a:pt x="126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1" name="Freeform 12">
              <a:extLst>
                <a:ext uri="{FF2B5EF4-FFF2-40B4-BE49-F238E27FC236}">
                  <a16:creationId xmlns:a16="http://schemas.microsoft.com/office/drawing/2014/main" id="{F58ED361-0E2C-77F6-2830-FBB60D746483}"/>
                </a:ext>
              </a:extLst>
            </p:cNvPr>
            <p:cNvSpPr>
              <a:spLocks/>
            </p:cNvSpPr>
            <p:nvPr userDrawn="1"/>
          </p:nvSpPr>
          <p:spPr bwMode="auto">
            <a:xfrm>
              <a:off x="0" y="3473"/>
              <a:ext cx="1113" cy="1694"/>
            </a:xfrm>
            <a:custGeom>
              <a:avLst/>
              <a:gdLst>
                <a:gd name="T0" fmla="*/ 0 w 1113"/>
                <a:gd name="T1" fmla="*/ 0 h 1694"/>
                <a:gd name="T2" fmla="*/ 0 w 1113"/>
                <a:gd name="T3" fmla="*/ 297 h 1694"/>
                <a:gd name="T4" fmla="*/ 397 w 1113"/>
                <a:gd name="T5" fmla="*/ 297 h 1694"/>
                <a:gd name="T6" fmla="*/ 397 w 1113"/>
                <a:gd name="T7" fmla="*/ 1397 h 1694"/>
                <a:gd name="T8" fmla="*/ 0 w 1113"/>
                <a:gd name="T9" fmla="*/ 1397 h 1694"/>
                <a:gd name="T10" fmla="*/ 0 w 1113"/>
                <a:gd name="T11" fmla="*/ 1694 h 1694"/>
                <a:gd name="T12" fmla="*/ 1113 w 1113"/>
                <a:gd name="T13" fmla="*/ 1694 h 1694"/>
                <a:gd name="T14" fmla="*/ 1113 w 1113"/>
                <a:gd name="T15" fmla="*/ 1397 h 1694"/>
                <a:gd name="T16" fmla="*/ 717 w 1113"/>
                <a:gd name="T17" fmla="*/ 1397 h 1694"/>
                <a:gd name="T18" fmla="*/ 717 w 1113"/>
                <a:gd name="T19" fmla="*/ 297 h 1694"/>
                <a:gd name="T20" fmla="*/ 1113 w 1113"/>
                <a:gd name="T21" fmla="*/ 297 h 1694"/>
                <a:gd name="T22" fmla="*/ 1113 w 1113"/>
                <a:gd name="T23" fmla="*/ 0 h 1694"/>
                <a:gd name="T24" fmla="*/ 0 w 1113"/>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13" h="1694">
                  <a:moveTo>
                    <a:pt x="0" y="0"/>
                  </a:moveTo>
                  <a:lnTo>
                    <a:pt x="0" y="297"/>
                  </a:lnTo>
                  <a:lnTo>
                    <a:pt x="397" y="297"/>
                  </a:lnTo>
                  <a:lnTo>
                    <a:pt x="397" y="1397"/>
                  </a:lnTo>
                  <a:lnTo>
                    <a:pt x="0" y="1397"/>
                  </a:lnTo>
                  <a:lnTo>
                    <a:pt x="0" y="1694"/>
                  </a:lnTo>
                  <a:lnTo>
                    <a:pt x="1113" y="1694"/>
                  </a:lnTo>
                  <a:lnTo>
                    <a:pt x="1113" y="1397"/>
                  </a:lnTo>
                  <a:lnTo>
                    <a:pt x="717" y="1397"/>
                  </a:lnTo>
                  <a:lnTo>
                    <a:pt x="717" y="297"/>
                  </a:lnTo>
                  <a:lnTo>
                    <a:pt x="1113" y="297"/>
                  </a:lnTo>
                  <a:lnTo>
                    <a:pt x="1113"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grpSp>
      <p:sp>
        <p:nvSpPr>
          <p:cNvPr id="7" name="Text Placeholder 17">
            <a:extLst>
              <a:ext uri="{FF2B5EF4-FFF2-40B4-BE49-F238E27FC236}">
                <a16:creationId xmlns:a16="http://schemas.microsoft.com/office/drawing/2014/main" id="{374EB628-65B8-A8C0-3304-77AF961E91F9}"/>
              </a:ext>
            </a:extLst>
          </p:cNvPr>
          <p:cNvSpPr>
            <a:spLocks noGrp="1"/>
          </p:cNvSpPr>
          <p:nvPr>
            <p:ph type="body" sz="quarter" idx="10"/>
          </p:nvPr>
        </p:nvSpPr>
        <p:spPr>
          <a:xfrm>
            <a:off x="330271" y="5789336"/>
            <a:ext cx="5579198" cy="740845"/>
          </a:xfrm>
        </p:spPr>
        <p:txBody>
          <a:bodyPr anchor="b"/>
          <a:lstStyle>
            <a:lvl1pPr>
              <a:defRPr sz="2000">
                <a:solidFill>
                  <a:schemeClr val="accent1"/>
                </a:solidFill>
                <a:latin typeface="Imperial Sans Text Medium" panose="020B0603020202020204" pitchFamily="34" charset="0"/>
                <a:ea typeface="Inter Medium" panose="02000503000000020004" pitchFamily="2" charset="0"/>
              </a:defRPr>
            </a:lvl1pPr>
            <a:lvl2pPr>
              <a:defRPr sz="2200">
                <a:solidFill>
                  <a:schemeClr val="accent1"/>
                </a:solidFill>
                <a:latin typeface="+mn-lt"/>
              </a:defRPr>
            </a:lvl2pPr>
            <a:lvl3pPr>
              <a:defRPr sz="2200">
                <a:solidFill>
                  <a:schemeClr val="accent1"/>
                </a:solidFill>
                <a:latin typeface="+mn-lt"/>
                <a:ea typeface="Inter Medium" panose="02000503000000020004" pitchFamily="2" charset="0"/>
              </a:defRPr>
            </a:lvl3pPr>
            <a:lvl4pPr>
              <a:defRPr sz="2200">
                <a:solidFill>
                  <a:schemeClr val="accent1"/>
                </a:solidFill>
                <a:latin typeface="+mn-lt"/>
                <a:ea typeface="Inter Medium" panose="02000503000000020004" pitchFamily="2" charset="0"/>
              </a:defRPr>
            </a:lvl4pPr>
            <a:lvl5pPr>
              <a:defRPr sz="2200">
                <a:solidFill>
                  <a:schemeClr val="accent1"/>
                </a:solidFill>
                <a:latin typeface="+mn-lt"/>
                <a:ea typeface="Inter Medium" panose="02000503000000020004" pitchFamily="2" charset="0"/>
              </a:defRPr>
            </a:lvl5pPr>
            <a:lvl6pPr marL="1714412" indent="0">
              <a:buNone/>
              <a:defRPr>
                <a:latin typeface="+mn-lt"/>
              </a:defRPr>
            </a:lvl6pPr>
          </a:lstStyle>
          <a:p>
            <a:pPr lvl="0"/>
            <a:r>
              <a:rPr lang="en-GB"/>
              <a:t>Click to edit Master text styles</a:t>
            </a:r>
          </a:p>
        </p:txBody>
      </p:sp>
    </p:spTree>
    <p:extLst>
      <p:ext uri="{BB962C8B-B14F-4D97-AF65-F5344CB8AC3E}">
        <p14:creationId xmlns:p14="http://schemas.microsoft.com/office/powerpoint/2010/main" val="15951700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Closing Slide Blu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31C1E3-6A7C-C21D-910D-C4B7DFFF5270}"/>
              </a:ext>
            </a:extLst>
          </p:cNvPr>
          <p:cNvSpPr>
            <a:spLocks noGrp="1"/>
          </p:cNvSpPr>
          <p:nvPr>
            <p:ph type="ctrTitle"/>
          </p:nvPr>
        </p:nvSpPr>
        <p:spPr>
          <a:xfrm>
            <a:off x="330271" y="3338719"/>
            <a:ext cx="9144000" cy="1828406"/>
          </a:xfrm>
        </p:spPr>
        <p:txBody>
          <a:bodyPr anchor="t"/>
          <a:lstStyle>
            <a:lvl1pPr algn="l">
              <a:defRPr sz="6400">
                <a:solidFill>
                  <a:schemeClr val="bg1"/>
                </a:solidFill>
              </a:defRPr>
            </a:lvl1pPr>
          </a:lstStyle>
          <a:p>
            <a:r>
              <a:rPr lang="en-GB"/>
              <a:t>Click to edit Master title style</a:t>
            </a:r>
            <a:endParaRPr lang="en-GB" dirty="0"/>
          </a:p>
        </p:txBody>
      </p:sp>
      <p:grpSp>
        <p:nvGrpSpPr>
          <p:cNvPr id="3" name="Group 4">
            <a:extLst>
              <a:ext uri="{FF2B5EF4-FFF2-40B4-BE49-F238E27FC236}">
                <a16:creationId xmlns:a16="http://schemas.microsoft.com/office/drawing/2014/main" id="{49CC1682-CCAA-5EE1-585E-F7C4434F1C5E}"/>
              </a:ext>
            </a:extLst>
          </p:cNvPr>
          <p:cNvGrpSpPr>
            <a:grpSpLocks noChangeAspect="1"/>
          </p:cNvGrpSpPr>
          <p:nvPr userDrawn="1"/>
        </p:nvGrpSpPr>
        <p:grpSpPr bwMode="auto">
          <a:xfrm>
            <a:off x="330271" y="327819"/>
            <a:ext cx="3972600" cy="438124"/>
            <a:chOff x="0" y="3473"/>
            <a:chExt cx="15360" cy="1694"/>
          </a:xfrm>
        </p:grpSpPr>
        <p:sp>
          <p:nvSpPr>
            <p:cNvPr id="4" name="Freeform 5">
              <a:extLst>
                <a:ext uri="{FF2B5EF4-FFF2-40B4-BE49-F238E27FC236}">
                  <a16:creationId xmlns:a16="http://schemas.microsoft.com/office/drawing/2014/main" id="{770403FB-3386-A0FE-3E9D-A2925EF0E8F0}"/>
                </a:ext>
              </a:extLst>
            </p:cNvPr>
            <p:cNvSpPr>
              <a:spLocks/>
            </p:cNvSpPr>
            <p:nvPr userDrawn="1"/>
          </p:nvSpPr>
          <p:spPr bwMode="auto">
            <a:xfrm>
              <a:off x="14261" y="3473"/>
              <a:ext cx="1099" cy="1694"/>
            </a:xfrm>
            <a:custGeom>
              <a:avLst/>
              <a:gdLst>
                <a:gd name="T0" fmla="*/ 0 w 1099"/>
                <a:gd name="T1" fmla="*/ 0 h 1694"/>
                <a:gd name="T2" fmla="*/ 0 w 1099"/>
                <a:gd name="T3" fmla="*/ 1694 h 1694"/>
                <a:gd name="T4" fmla="*/ 1099 w 1099"/>
                <a:gd name="T5" fmla="*/ 1694 h 1694"/>
                <a:gd name="T6" fmla="*/ 1099 w 1099"/>
                <a:gd name="T7" fmla="*/ 1397 h 1694"/>
                <a:gd name="T8" fmla="*/ 319 w 1099"/>
                <a:gd name="T9" fmla="*/ 1397 h 1694"/>
                <a:gd name="T10" fmla="*/ 319 w 1099"/>
                <a:gd name="T11" fmla="*/ 0 h 1694"/>
                <a:gd name="T12" fmla="*/ 0 w 1099"/>
                <a:gd name="T13" fmla="*/ 0 h 1694"/>
              </a:gdLst>
              <a:ahLst/>
              <a:cxnLst>
                <a:cxn ang="0">
                  <a:pos x="T0" y="T1"/>
                </a:cxn>
                <a:cxn ang="0">
                  <a:pos x="T2" y="T3"/>
                </a:cxn>
                <a:cxn ang="0">
                  <a:pos x="T4" y="T5"/>
                </a:cxn>
                <a:cxn ang="0">
                  <a:pos x="T6" y="T7"/>
                </a:cxn>
                <a:cxn ang="0">
                  <a:pos x="T8" y="T9"/>
                </a:cxn>
                <a:cxn ang="0">
                  <a:pos x="T10" y="T11"/>
                </a:cxn>
                <a:cxn ang="0">
                  <a:pos x="T12" y="T13"/>
                </a:cxn>
              </a:cxnLst>
              <a:rect l="0" t="0" r="r" b="b"/>
              <a:pathLst>
                <a:path w="1099" h="1694">
                  <a:moveTo>
                    <a:pt x="0" y="0"/>
                  </a:moveTo>
                  <a:lnTo>
                    <a:pt x="0" y="1694"/>
                  </a:lnTo>
                  <a:lnTo>
                    <a:pt x="1099" y="1694"/>
                  </a:lnTo>
                  <a:lnTo>
                    <a:pt x="1099" y="1397"/>
                  </a:lnTo>
                  <a:lnTo>
                    <a:pt x="319" y="1397"/>
                  </a:lnTo>
                  <a:lnTo>
                    <a:pt x="319"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5" name="Freeform 6">
              <a:extLst>
                <a:ext uri="{FF2B5EF4-FFF2-40B4-BE49-F238E27FC236}">
                  <a16:creationId xmlns:a16="http://schemas.microsoft.com/office/drawing/2014/main" id="{C2CDC1DE-179E-04D4-B493-BF069DE85D67}"/>
                </a:ext>
              </a:extLst>
            </p:cNvPr>
            <p:cNvSpPr>
              <a:spLocks noEditPoints="1"/>
            </p:cNvSpPr>
            <p:nvPr userDrawn="1"/>
          </p:nvSpPr>
          <p:spPr bwMode="auto">
            <a:xfrm>
              <a:off x="12002" y="3473"/>
              <a:ext cx="1535" cy="1694"/>
            </a:xfrm>
            <a:custGeom>
              <a:avLst/>
              <a:gdLst>
                <a:gd name="T0" fmla="*/ 556 w 1535"/>
                <a:gd name="T1" fmla="*/ 0 h 1694"/>
                <a:gd name="T2" fmla="*/ 0 w 1535"/>
                <a:gd name="T3" fmla="*/ 1694 h 1694"/>
                <a:gd name="T4" fmla="*/ 337 w 1535"/>
                <a:gd name="T5" fmla="*/ 1694 h 1694"/>
                <a:gd name="T6" fmla="*/ 453 w 1535"/>
                <a:gd name="T7" fmla="*/ 1321 h 1694"/>
                <a:gd name="T8" fmla="*/ 1083 w 1535"/>
                <a:gd name="T9" fmla="*/ 1321 h 1694"/>
                <a:gd name="T10" fmla="*/ 1197 w 1535"/>
                <a:gd name="T11" fmla="*/ 1694 h 1694"/>
                <a:gd name="T12" fmla="*/ 1535 w 1535"/>
                <a:gd name="T13" fmla="*/ 1694 h 1694"/>
                <a:gd name="T14" fmla="*/ 978 w 1535"/>
                <a:gd name="T15" fmla="*/ 0 h 1694"/>
                <a:gd name="T16" fmla="*/ 556 w 1535"/>
                <a:gd name="T17" fmla="*/ 0 h 1694"/>
                <a:gd name="T18" fmla="*/ 768 w 1535"/>
                <a:gd name="T19" fmla="*/ 301 h 1694"/>
                <a:gd name="T20" fmla="*/ 998 w 1535"/>
                <a:gd name="T21" fmla="*/ 1048 h 1694"/>
                <a:gd name="T22" fmla="*/ 536 w 1535"/>
                <a:gd name="T23" fmla="*/ 1048 h 1694"/>
                <a:gd name="T24" fmla="*/ 768 w 1535"/>
                <a:gd name="T25" fmla="*/ 301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35" h="1694">
                  <a:moveTo>
                    <a:pt x="556" y="0"/>
                  </a:moveTo>
                  <a:lnTo>
                    <a:pt x="0" y="1694"/>
                  </a:lnTo>
                  <a:lnTo>
                    <a:pt x="337" y="1694"/>
                  </a:lnTo>
                  <a:lnTo>
                    <a:pt x="453" y="1321"/>
                  </a:lnTo>
                  <a:lnTo>
                    <a:pt x="1083" y="1321"/>
                  </a:lnTo>
                  <a:lnTo>
                    <a:pt x="1197" y="1694"/>
                  </a:lnTo>
                  <a:lnTo>
                    <a:pt x="1535" y="1694"/>
                  </a:lnTo>
                  <a:lnTo>
                    <a:pt x="978" y="0"/>
                  </a:lnTo>
                  <a:lnTo>
                    <a:pt x="556" y="0"/>
                  </a:lnTo>
                  <a:close/>
                  <a:moveTo>
                    <a:pt x="768" y="301"/>
                  </a:moveTo>
                  <a:lnTo>
                    <a:pt x="998" y="1048"/>
                  </a:lnTo>
                  <a:lnTo>
                    <a:pt x="536" y="1048"/>
                  </a:lnTo>
                  <a:lnTo>
                    <a:pt x="768" y="30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6" name="Freeform 7">
              <a:extLst>
                <a:ext uri="{FF2B5EF4-FFF2-40B4-BE49-F238E27FC236}">
                  <a16:creationId xmlns:a16="http://schemas.microsoft.com/office/drawing/2014/main" id="{B9A68412-C85B-6332-8B98-2635795BBA04}"/>
                </a:ext>
              </a:extLst>
            </p:cNvPr>
            <p:cNvSpPr>
              <a:spLocks/>
            </p:cNvSpPr>
            <p:nvPr userDrawn="1"/>
          </p:nvSpPr>
          <p:spPr bwMode="auto">
            <a:xfrm>
              <a:off x="10250" y="3473"/>
              <a:ext cx="1113" cy="1694"/>
            </a:xfrm>
            <a:custGeom>
              <a:avLst/>
              <a:gdLst>
                <a:gd name="T0" fmla="*/ 0 w 1113"/>
                <a:gd name="T1" fmla="*/ 0 h 1694"/>
                <a:gd name="T2" fmla="*/ 0 w 1113"/>
                <a:gd name="T3" fmla="*/ 297 h 1694"/>
                <a:gd name="T4" fmla="*/ 396 w 1113"/>
                <a:gd name="T5" fmla="*/ 297 h 1694"/>
                <a:gd name="T6" fmla="*/ 396 w 1113"/>
                <a:gd name="T7" fmla="*/ 1397 h 1694"/>
                <a:gd name="T8" fmla="*/ 0 w 1113"/>
                <a:gd name="T9" fmla="*/ 1397 h 1694"/>
                <a:gd name="T10" fmla="*/ 0 w 1113"/>
                <a:gd name="T11" fmla="*/ 1694 h 1694"/>
                <a:gd name="T12" fmla="*/ 1113 w 1113"/>
                <a:gd name="T13" fmla="*/ 1694 h 1694"/>
                <a:gd name="T14" fmla="*/ 1113 w 1113"/>
                <a:gd name="T15" fmla="*/ 1397 h 1694"/>
                <a:gd name="T16" fmla="*/ 716 w 1113"/>
                <a:gd name="T17" fmla="*/ 1397 h 1694"/>
                <a:gd name="T18" fmla="*/ 716 w 1113"/>
                <a:gd name="T19" fmla="*/ 297 h 1694"/>
                <a:gd name="T20" fmla="*/ 1113 w 1113"/>
                <a:gd name="T21" fmla="*/ 297 h 1694"/>
                <a:gd name="T22" fmla="*/ 1113 w 1113"/>
                <a:gd name="T23" fmla="*/ 0 h 1694"/>
                <a:gd name="T24" fmla="*/ 0 w 1113"/>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13" h="1694">
                  <a:moveTo>
                    <a:pt x="0" y="0"/>
                  </a:moveTo>
                  <a:lnTo>
                    <a:pt x="0" y="297"/>
                  </a:lnTo>
                  <a:lnTo>
                    <a:pt x="396" y="297"/>
                  </a:lnTo>
                  <a:lnTo>
                    <a:pt x="396" y="1397"/>
                  </a:lnTo>
                  <a:lnTo>
                    <a:pt x="0" y="1397"/>
                  </a:lnTo>
                  <a:lnTo>
                    <a:pt x="0" y="1694"/>
                  </a:lnTo>
                  <a:lnTo>
                    <a:pt x="1113" y="1694"/>
                  </a:lnTo>
                  <a:lnTo>
                    <a:pt x="1113" y="1397"/>
                  </a:lnTo>
                  <a:lnTo>
                    <a:pt x="716" y="1397"/>
                  </a:lnTo>
                  <a:lnTo>
                    <a:pt x="716" y="297"/>
                  </a:lnTo>
                  <a:lnTo>
                    <a:pt x="1113" y="297"/>
                  </a:lnTo>
                  <a:lnTo>
                    <a:pt x="1113"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8" name="Freeform 8">
              <a:extLst>
                <a:ext uri="{FF2B5EF4-FFF2-40B4-BE49-F238E27FC236}">
                  <a16:creationId xmlns:a16="http://schemas.microsoft.com/office/drawing/2014/main" id="{D9ECB875-34C4-65FF-6CDA-1356F6BC767F}"/>
                </a:ext>
              </a:extLst>
            </p:cNvPr>
            <p:cNvSpPr>
              <a:spLocks noEditPoints="1"/>
            </p:cNvSpPr>
            <p:nvPr userDrawn="1"/>
          </p:nvSpPr>
          <p:spPr bwMode="auto">
            <a:xfrm>
              <a:off x="8263" y="3473"/>
              <a:ext cx="1317" cy="1694"/>
            </a:xfrm>
            <a:custGeom>
              <a:avLst/>
              <a:gdLst>
                <a:gd name="T0" fmla="*/ 884 w 932"/>
                <a:gd name="T1" fmla="*/ 372 h 1199"/>
                <a:gd name="T2" fmla="*/ 442 w 932"/>
                <a:gd name="T3" fmla="*/ 0 h 1199"/>
                <a:gd name="T4" fmla="*/ 0 w 932"/>
                <a:gd name="T5" fmla="*/ 0 h 1199"/>
                <a:gd name="T6" fmla="*/ 0 w 932"/>
                <a:gd name="T7" fmla="*/ 1199 h 1199"/>
                <a:gd name="T8" fmla="*/ 227 w 932"/>
                <a:gd name="T9" fmla="*/ 1199 h 1199"/>
                <a:gd name="T10" fmla="*/ 227 w 932"/>
                <a:gd name="T11" fmla="*/ 755 h 1199"/>
                <a:gd name="T12" fmla="*/ 418 w 932"/>
                <a:gd name="T13" fmla="*/ 755 h 1199"/>
                <a:gd name="T14" fmla="*/ 450 w 932"/>
                <a:gd name="T15" fmla="*/ 755 h 1199"/>
                <a:gd name="T16" fmla="*/ 681 w 932"/>
                <a:gd name="T17" fmla="*/ 1199 h 1199"/>
                <a:gd name="T18" fmla="*/ 932 w 932"/>
                <a:gd name="T19" fmla="*/ 1199 h 1199"/>
                <a:gd name="T20" fmla="*/ 676 w 932"/>
                <a:gd name="T21" fmla="*/ 707 h 1199"/>
                <a:gd name="T22" fmla="*/ 884 w 932"/>
                <a:gd name="T23" fmla="*/ 372 h 1199"/>
                <a:gd name="T24" fmla="*/ 645 w 932"/>
                <a:gd name="T25" fmla="*/ 372 h 1199"/>
                <a:gd name="T26" fmla="*/ 418 w 932"/>
                <a:gd name="T27" fmla="*/ 562 h 1199"/>
                <a:gd name="T28" fmla="*/ 227 w 932"/>
                <a:gd name="T29" fmla="*/ 562 h 1199"/>
                <a:gd name="T30" fmla="*/ 227 w 932"/>
                <a:gd name="T31" fmla="*/ 194 h 1199"/>
                <a:gd name="T32" fmla="*/ 418 w 932"/>
                <a:gd name="T33" fmla="*/ 194 h 1199"/>
                <a:gd name="T34" fmla="*/ 645 w 932"/>
                <a:gd name="T35" fmla="*/ 372 h 1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2" h="1199">
                  <a:moveTo>
                    <a:pt x="884" y="372"/>
                  </a:moveTo>
                  <a:cubicBezTo>
                    <a:pt x="884" y="92"/>
                    <a:pt x="693" y="0"/>
                    <a:pt x="442" y="0"/>
                  </a:cubicBezTo>
                  <a:cubicBezTo>
                    <a:pt x="0" y="0"/>
                    <a:pt x="0" y="0"/>
                    <a:pt x="0" y="0"/>
                  </a:cubicBezTo>
                  <a:cubicBezTo>
                    <a:pt x="0" y="1199"/>
                    <a:pt x="0" y="1199"/>
                    <a:pt x="0" y="1199"/>
                  </a:cubicBezTo>
                  <a:cubicBezTo>
                    <a:pt x="227" y="1199"/>
                    <a:pt x="227" y="1199"/>
                    <a:pt x="227" y="1199"/>
                  </a:cubicBezTo>
                  <a:cubicBezTo>
                    <a:pt x="227" y="755"/>
                    <a:pt x="227" y="755"/>
                    <a:pt x="227" y="755"/>
                  </a:cubicBezTo>
                  <a:cubicBezTo>
                    <a:pt x="418" y="755"/>
                    <a:pt x="418" y="755"/>
                    <a:pt x="418" y="755"/>
                  </a:cubicBezTo>
                  <a:cubicBezTo>
                    <a:pt x="429" y="755"/>
                    <a:pt x="439" y="755"/>
                    <a:pt x="450" y="755"/>
                  </a:cubicBezTo>
                  <a:cubicBezTo>
                    <a:pt x="681" y="1199"/>
                    <a:pt x="681" y="1199"/>
                    <a:pt x="681" y="1199"/>
                  </a:cubicBezTo>
                  <a:cubicBezTo>
                    <a:pt x="932" y="1199"/>
                    <a:pt x="932" y="1199"/>
                    <a:pt x="932" y="1199"/>
                  </a:cubicBezTo>
                  <a:cubicBezTo>
                    <a:pt x="676" y="707"/>
                    <a:pt x="676" y="707"/>
                    <a:pt x="676" y="707"/>
                  </a:cubicBezTo>
                  <a:cubicBezTo>
                    <a:pt x="801" y="652"/>
                    <a:pt x="884" y="545"/>
                    <a:pt x="884" y="372"/>
                  </a:cubicBezTo>
                  <a:moveTo>
                    <a:pt x="645" y="372"/>
                  </a:moveTo>
                  <a:cubicBezTo>
                    <a:pt x="645" y="516"/>
                    <a:pt x="562" y="562"/>
                    <a:pt x="418" y="562"/>
                  </a:cubicBezTo>
                  <a:cubicBezTo>
                    <a:pt x="227" y="562"/>
                    <a:pt x="227" y="562"/>
                    <a:pt x="227" y="562"/>
                  </a:cubicBezTo>
                  <a:cubicBezTo>
                    <a:pt x="227" y="194"/>
                    <a:pt x="227" y="194"/>
                    <a:pt x="227" y="194"/>
                  </a:cubicBezTo>
                  <a:cubicBezTo>
                    <a:pt x="418" y="194"/>
                    <a:pt x="418" y="194"/>
                    <a:pt x="418" y="194"/>
                  </a:cubicBezTo>
                  <a:cubicBezTo>
                    <a:pt x="574" y="194"/>
                    <a:pt x="645" y="252"/>
                    <a:pt x="645" y="37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7" name="Freeform 9">
              <a:extLst>
                <a:ext uri="{FF2B5EF4-FFF2-40B4-BE49-F238E27FC236}">
                  <a16:creationId xmlns:a16="http://schemas.microsoft.com/office/drawing/2014/main" id="{D3B5B848-7A8D-931B-DFC2-C5B37B8DB6F5}"/>
                </a:ext>
              </a:extLst>
            </p:cNvPr>
            <p:cNvSpPr>
              <a:spLocks/>
            </p:cNvSpPr>
            <p:nvPr userDrawn="1"/>
          </p:nvSpPr>
          <p:spPr bwMode="auto">
            <a:xfrm>
              <a:off x="6369" y="3473"/>
              <a:ext cx="1098" cy="1694"/>
            </a:xfrm>
            <a:custGeom>
              <a:avLst/>
              <a:gdLst>
                <a:gd name="T0" fmla="*/ 0 w 1098"/>
                <a:gd name="T1" fmla="*/ 0 h 1694"/>
                <a:gd name="T2" fmla="*/ 0 w 1098"/>
                <a:gd name="T3" fmla="*/ 1694 h 1694"/>
                <a:gd name="T4" fmla="*/ 1098 w 1098"/>
                <a:gd name="T5" fmla="*/ 1694 h 1694"/>
                <a:gd name="T6" fmla="*/ 1098 w 1098"/>
                <a:gd name="T7" fmla="*/ 1397 h 1694"/>
                <a:gd name="T8" fmla="*/ 321 w 1098"/>
                <a:gd name="T9" fmla="*/ 1397 h 1694"/>
                <a:gd name="T10" fmla="*/ 321 w 1098"/>
                <a:gd name="T11" fmla="*/ 973 h 1694"/>
                <a:gd name="T12" fmla="*/ 1030 w 1098"/>
                <a:gd name="T13" fmla="*/ 973 h 1694"/>
                <a:gd name="T14" fmla="*/ 1030 w 1098"/>
                <a:gd name="T15" fmla="*/ 687 h 1694"/>
                <a:gd name="T16" fmla="*/ 321 w 1098"/>
                <a:gd name="T17" fmla="*/ 687 h 1694"/>
                <a:gd name="T18" fmla="*/ 321 w 1098"/>
                <a:gd name="T19" fmla="*/ 297 h 1694"/>
                <a:gd name="T20" fmla="*/ 1098 w 1098"/>
                <a:gd name="T21" fmla="*/ 297 h 1694"/>
                <a:gd name="T22" fmla="*/ 1098 w 1098"/>
                <a:gd name="T23" fmla="*/ 0 h 1694"/>
                <a:gd name="T24" fmla="*/ 0 w 1098"/>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8" h="1694">
                  <a:moveTo>
                    <a:pt x="0" y="0"/>
                  </a:moveTo>
                  <a:lnTo>
                    <a:pt x="0" y="1694"/>
                  </a:lnTo>
                  <a:lnTo>
                    <a:pt x="1098" y="1694"/>
                  </a:lnTo>
                  <a:lnTo>
                    <a:pt x="1098" y="1397"/>
                  </a:lnTo>
                  <a:lnTo>
                    <a:pt x="321" y="1397"/>
                  </a:lnTo>
                  <a:lnTo>
                    <a:pt x="321" y="973"/>
                  </a:lnTo>
                  <a:lnTo>
                    <a:pt x="1030" y="973"/>
                  </a:lnTo>
                  <a:lnTo>
                    <a:pt x="1030" y="687"/>
                  </a:lnTo>
                  <a:lnTo>
                    <a:pt x="321" y="687"/>
                  </a:lnTo>
                  <a:lnTo>
                    <a:pt x="321" y="297"/>
                  </a:lnTo>
                  <a:lnTo>
                    <a:pt x="1098" y="297"/>
                  </a:lnTo>
                  <a:lnTo>
                    <a:pt x="1098"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9" name="Freeform 10">
              <a:extLst>
                <a:ext uri="{FF2B5EF4-FFF2-40B4-BE49-F238E27FC236}">
                  <a16:creationId xmlns:a16="http://schemas.microsoft.com/office/drawing/2014/main" id="{361AABDF-9542-DBC6-6388-ABE2035BE7BC}"/>
                </a:ext>
              </a:extLst>
            </p:cNvPr>
            <p:cNvSpPr>
              <a:spLocks noEditPoints="1"/>
            </p:cNvSpPr>
            <p:nvPr userDrawn="1"/>
          </p:nvSpPr>
          <p:spPr bwMode="auto">
            <a:xfrm>
              <a:off x="4481" y="3473"/>
              <a:ext cx="1215" cy="1694"/>
            </a:xfrm>
            <a:custGeom>
              <a:avLst/>
              <a:gdLst>
                <a:gd name="T0" fmla="*/ 406 w 860"/>
                <a:gd name="T1" fmla="*/ 791 h 1199"/>
                <a:gd name="T2" fmla="*/ 227 w 860"/>
                <a:gd name="T3" fmla="*/ 791 h 1199"/>
                <a:gd name="T4" fmla="*/ 227 w 860"/>
                <a:gd name="T5" fmla="*/ 1199 h 1199"/>
                <a:gd name="T6" fmla="*/ 0 w 860"/>
                <a:gd name="T7" fmla="*/ 1199 h 1199"/>
                <a:gd name="T8" fmla="*/ 0 w 860"/>
                <a:gd name="T9" fmla="*/ 0 h 1199"/>
                <a:gd name="T10" fmla="*/ 406 w 860"/>
                <a:gd name="T11" fmla="*/ 0 h 1199"/>
                <a:gd name="T12" fmla="*/ 860 w 860"/>
                <a:gd name="T13" fmla="*/ 396 h 1199"/>
                <a:gd name="T14" fmla="*/ 406 w 860"/>
                <a:gd name="T15" fmla="*/ 791 h 1199"/>
                <a:gd name="T16" fmla="*/ 394 w 860"/>
                <a:gd name="T17" fmla="*/ 194 h 1199"/>
                <a:gd name="T18" fmla="*/ 227 w 860"/>
                <a:gd name="T19" fmla="*/ 194 h 1199"/>
                <a:gd name="T20" fmla="*/ 227 w 860"/>
                <a:gd name="T21" fmla="*/ 598 h 1199"/>
                <a:gd name="T22" fmla="*/ 394 w 860"/>
                <a:gd name="T23" fmla="*/ 598 h 1199"/>
                <a:gd name="T24" fmla="*/ 621 w 860"/>
                <a:gd name="T25" fmla="*/ 396 h 1199"/>
                <a:gd name="T26" fmla="*/ 394 w 860"/>
                <a:gd name="T27" fmla="*/ 194 h 1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60" h="1199">
                  <a:moveTo>
                    <a:pt x="406" y="791"/>
                  </a:moveTo>
                  <a:cubicBezTo>
                    <a:pt x="227" y="791"/>
                    <a:pt x="227" y="791"/>
                    <a:pt x="227" y="791"/>
                  </a:cubicBezTo>
                  <a:cubicBezTo>
                    <a:pt x="227" y="1199"/>
                    <a:pt x="227" y="1199"/>
                    <a:pt x="227" y="1199"/>
                  </a:cubicBezTo>
                  <a:cubicBezTo>
                    <a:pt x="0" y="1199"/>
                    <a:pt x="0" y="1199"/>
                    <a:pt x="0" y="1199"/>
                  </a:cubicBezTo>
                  <a:cubicBezTo>
                    <a:pt x="0" y="0"/>
                    <a:pt x="0" y="0"/>
                    <a:pt x="0" y="0"/>
                  </a:cubicBezTo>
                  <a:cubicBezTo>
                    <a:pt x="406" y="0"/>
                    <a:pt x="406" y="0"/>
                    <a:pt x="406" y="0"/>
                  </a:cubicBezTo>
                  <a:cubicBezTo>
                    <a:pt x="661" y="0"/>
                    <a:pt x="860" y="116"/>
                    <a:pt x="860" y="396"/>
                  </a:cubicBezTo>
                  <a:cubicBezTo>
                    <a:pt x="860" y="671"/>
                    <a:pt x="659" y="791"/>
                    <a:pt x="406" y="791"/>
                  </a:cubicBezTo>
                  <a:moveTo>
                    <a:pt x="394" y="194"/>
                  </a:moveTo>
                  <a:cubicBezTo>
                    <a:pt x="227" y="194"/>
                    <a:pt x="227" y="194"/>
                    <a:pt x="227" y="194"/>
                  </a:cubicBezTo>
                  <a:cubicBezTo>
                    <a:pt x="227" y="598"/>
                    <a:pt x="227" y="598"/>
                    <a:pt x="227" y="598"/>
                  </a:cubicBezTo>
                  <a:cubicBezTo>
                    <a:pt x="394" y="598"/>
                    <a:pt x="394" y="598"/>
                    <a:pt x="394" y="598"/>
                  </a:cubicBezTo>
                  <a:cubicBezTo>
                    <a:pt x="525" y="598"/>
                    <a:pt x="621" y="534"/>
                    <a:pt x="621" y="396"/>
                  </a:cubicBezTo>
                  <a:cubicBezTo>
                    <a:pt x="621" y="252"/>
                    <a:pt x="525" y="194"/>
                    <a:pt x="394" y="19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0" name="Freeform 11">
              <a:extLst>
                <a:ext uri="{FF2B5EF4-FFF2-40B4-BE49-F238E27FC236}">
                  <a16:creationId xmlns:a16="http://schemas.microsoft.com/office/drawing/2014/main" id="{057C10C3-A39D-D1F6-3C50-91EC9A5E76EF}"/>
                </a:ext>
              </a:extLst>
            </p:cNvPr>
            <p:cNvSpPr>
              <a:spLocks/>
            </p:cNvSpPr>
            <p:nvPr userDrawn="1"/>
          </p:nvSpPr>
          <p:spPr bwMode="auto">
            <a:xfrm>
              <a:off x="1945" y="3473"/>
              <a:ext cx="1720" cy="1694"/>
            </a:xfrm>
            <a:custGeom>
              <a:avLst/>
              <a:gdLst>
                <a:gd name="T0" fmla="*/ 1265 w 1720"/>
                <a:gd name="T1" fmla="*/ 0 h 1694"/>
                <a:gd name="T2" fmla="*/ 860 w 1720"/>
                <a:gd name="T3" fmla="*/ 996 h 1694"/>
                <a:gd name="T4" fmla="*/ 456 w 1720"/>
                <a:gd name="T5" fmla="*/ 0 h 1694"/>
                <a:gd name="T6" fmla="*/ 0 w 1720"/>
                <a:gd name="T7" fmla="*/ 0 h 1694"/>
                <a:gd name="T8" fmla="*/ 0 w 1720"/>
                <a:gd name="T9" fmla="*/ 1694 h 1694"/>
                <a:gd name="T10" fmla="*/ 303 w 1720"/>
                <a:gd name="T11" fmla="*/ 1694 h 1694"/>
                <a:gd name="T12" fmla="*/ 303 w 1720"/>
                <a:gd name="T13" fmla="*/ 428 h 1694"/>
                <a:gd name="T14" fmla="*/ 692 w 1720"/>
                <a:gd name="T15" fmla="*/ 1321 h 1694"/>
                <a:gd name="T16" fmla="*/ 709 w 1720"/>
                <a:gd name="T17" fmla="*/ 1321 h 1694"/>
                <a:gd name="T18" fmla="*/ 1012 w 1720"/>
                <a:gd name="T19" fmla="*/ 1321 h 1694"/>
                <a:gd name="T20" fmla="*/ 1029 w 1720"/>
                <a:gd name="T21" fmla="*/ 1321 h 1694"/>
                <a:gd name="T22" fmla="*/ 1416 w 1720"/>
                <a:gd name="T23" fmla="*/ 428 h 1694"/>
                <a:gd name="T24" fmla="*/ 1416 w 1720"/>
                <a:gd name="T25" fmla="*/ 1694 h 1694"/>
                <a:gd name="T26" fmla="*/ 1720 w 1720"/>
                <a:gd name="T27" fmla="*/ 1694 h 1694"/>
                <a:gd name="T28" fmla="*/ 1720 w 1720"/>
                <a:gd name="T29" fmla="*/ 0 h 1694"/>
                <a:gd name="T30" fmla="*/ 1265 w 1720"/>
                <a:gd name="T31"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20" h="1694">
                  <a:moveTo>
                    <a:pt x="1265" y="0"/>
                  </a:moveTo>
                  <a:lnTo>
                    <a:pt x="860" y="996"/>
                  </a:lnTo>
                  <a:lnTo>
                    <a:pt x="456" y="0"/>
                  </a:lnTo>
                  <a:lnTo>
                    <a:pt x="0" y="0"/>
                  </a:lnTo>
                  <a:lnTo>
                    <a:pt x="0" y="1694"/>
                  </a:lnTo>
                  <a:lnTo>
                    <a:pt x="303" y="1694"/>
                  </a:lnTo>
                  <a:lnTo>
                    <a:pt x="303" y="428"/>
                  </a:lnTo>
                  <a:lnTo>
                    <a:pt x="692" y="1321"/>
                  </a:lnTo>
                  <a:lnTo>
                    <a:pt x="709" y="1321"/>
                  </a:lnTo>
                  <a:lnTo>
                    <a:pt x="1012" y="1321"/>
                  </a:lnTo>
                  <a:lnTo>
                    <a:pt x="1029" y="1321"/>
                  </a:lnTo>
                  <a:lnTo>
                    <a:pt x="1416" y="428"/>
                  </a:lnTo>
                  <a:lnTo>
                    <a:pt x="1416" y="1694"/>
                  </a:lnTo>
                  <a:lnTo>
                    <a:pt x="1720" y="1694"/>
                  </a:lnTo>
                  <a:lnTo>
                    <a:pt x="1720" y="0"/>
                  </a:lnTo>
                  <a:lnTo>
                    <a:pt x="126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1" name="Freeform 12">
              <a:extLst>
                <a:ext uri="{FF2B5EF4-FFF2-40B4-BE49-F238E27FC236}">
                  <a16:creationId xmlns:a16="http://schemas.microsoft.com/office/drawing/2014/main" id="{E4DD9B4A-92B0-0B9A-755B-A13B032A85A5}"/>
                </a:ext>
              </a:extLst>
            </p:cNvPr>
            <p:cNvSpPr>
              <a:spLocks/>
            </p:cNvSpPr>
            <p:nvPr userDrawn="1"/>
          </p:nvSpPr>
          <p:spPr bwMode="auto">
            <a:xfrm>
              <a:off x="0" y="3473"/>
              <a:ext cx="1113" cy="1694"/>
            </a:xfrm>
            <a:custGeom>
              <a:avLst/>
              <a:gdLst>
                <a:gd name="T0" fmla="*/ 0 w 1113"/>
                <a:gd name="T1" fmla="*/ 0 h 1694"/>
                <a:gd name="T2" fmla="*/ 0 w 1113"/>
                <a:gd name="T3" fmla="*/ 297 h 1694"/>
                <a:gd name="T4" fmla="*/ 397 w 1113"/>
                <a:gd name="T5" fmla="*/ 297 h 1694"/>
                <a:gd name="T6" fmla="*/ 397 w 1113"/>
                <a:gd name="T7" fmla="*/ 1397 h 1694"/>
                <a:gd name="T8" fmla="*/ 0 w 1113"/>
                <a:gd name="T9" fmla="*/ 1397 h 1694"/>
                <a:gd name="T10" fmla="*/ 0 w 1113"/>
                <a:gd name="T11" fmla="*/ 1694 h 1694"/>
                <a:gd name="T12" fmla="*/ 1113 w 1113"/>
                <a:gd name="T13" fmla="*/ 1694 h 1694"/>
                <a:gd name="T14" fmla="*/ 1113 w 1113"/>
                <a:gd name="T15" fmla="*/ 1397 h 1694"/>
                <a:gd name="T16" fmla="*/ 717 w 1113"/>
                <a:gd name="T17" fmla="*/ 1397 h 1694"/>
                <a:gd name="T18" fmla="*/ 717 w 1113"/>
                <a:gd name="T19" fmla="*/ 297 h 1694"/>
                <a:gd name="T20" fmla="*/ 1113 w 1113"/>
                <a:gd name="T21" fmla="*/ 297 h 1694"/>
                <a:gd name="T22" fmla="*/ 1113 w 1113"/>
                <a:gd name="T23" fmla="*/ 0 h 1694"/>
                <a:gd name="T24" fmla="*/ 0 w 1113"/>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13" h="1694">
                  <a:moveTo>
                    <a:pt x="0" y="0"/>
                  </a:moveTo>
                  <a:lnTo>
                    <a:pt x="0" y="297"/>
                  </a:lnTo>
                  <a:lnTo>
                    <a:pt x="397" y="297"/>
                  </a:lnTo>
                  <a:lnTo>
                    <a:pt x="397" y="1397"/>
                  </a:lnTo>
                  <a:lnTo>
                    <a:pt x="0" y="1397"/>
                  </a:lnTo>
                  <a:lnTo>
                    <a:pt x="0" y="1694"/>
                  </a:lnTo>
                  <a:lnTo>
                    <a:pt x="1113" y="1694"/>
                  </a:lnTo>
                  <a:lnTo>
                    <a:pt x="1113" y="1397"/>
                  </a:lnTo>
                  <a:lnTo>
                    <a:pt x="717" y="1397"/>
                  </a:lnTo>
                  <a:lnTo>
                    <a:pt x="717" y="297"/>
                  </a:lnTo>
                  <a:lnTo>
                    <a:pt x="1113" y="297"/>
                  </a:lnTo>
                  <a:lnTo>
                    <a:pt x="1113"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grpSp>
      <p:sp>
        <p:nvSpPr>
          <p:cNvPr id="7" name="Text Placeholder 17">
            <a:extLst>
              <a:ext uri="{FF2B5EF4-FFF2-40B4-BE49-F238E27FC236}">
                <a16:creationId xmlns:a16="http://schemas.microsoft.com/office/drawing/2014/main" id="{67F605DF-643C-8B14-6DAD-2EA5E33ACE68}"/>
              </a:ext>
            </a:extLst>
          </p:cNvPr>
          <p:cNvSpPr>
            <a:spLocks noGrp="1"/>
          </p:cNvSpPr>
          <p:nvPr>
            <p:ph type="body" sz="quarter" idx="10"/>
          </p:nvPr>
        </p:nvSpPr>
        <p:spPr>
          <a:xfrm>
            <a:off x="330271" y="5789336"/>
            <a:ext cx="5579198" cy="740845"/>
          </a:xfrm>
        </p:spPr>
        <p:txBody>
          <a:bodyPr anchor="b"/>
          <a:lstStyle>
            <a:lvl1pPr>
              <a:defRPr sz="2000">
                <a:solidFill>
                  <a:schemeClr val="bg1"/>
                </a:solidFill>
                <a:latin typeface="Imperial Sans Text Medium" panose="020B0603020202020204" pitchFamily="34" charset="0"/>
                <a:ea typeface="Inter Medium" panose="02000503000000020004" pitchFamily="2" charset="0"/>
              </a:defRPr>
            </a:lvl1pPr>
            <a:lvl2pPr>
              <a:defRPr sz="2200">
                <a:solidFill>
                  <a:schemeClr val="accent1"/>
                </a:solidFill>
                <a:latin typeface="+mn-lt"/>
              </a:defRPr>
            </a:lvl2pPr>
            <a:lvl3pPr>
              <a:defRPr sz="2200">
                <a:solidFill>
                  <a:schemeClr val="accent1"/>
                </a:solidFill>
                <a:latin typeface="+mn-lt"/>
                <a:ea typeface="Inter Medium" panose="02000503000000020004" pitchFamily="2" charset="0"/>
              </a:defRPr>
            </a:lvl3pPr>
            <a:lvl4pPr>
              <a:defRPr sz="2200">
                <a:solidFill>
                  <a:schemeClr val="accent1"/>
                </a:solidFill>
                <a:latin typeface="+mn-lt"/>
                <a:ea typeface="Inter Medium" panose="02000503000000020004" pitchFamily="2" charset="0"/>
              </a:defRPr>
            </a:lvl4pPr>
            <a:lvl5pPr>
              <a:defRPr sz="2200">
                <a:solidFill>
                  <a:schemeClr val="accent1"/>
                </a:solidFill>
                <a:latin typeface="+mn-lt"/>
                <a:ea typeface="Inter Medium" panose="02000503000000020004" pitchFamily="2" charset="0"/>
              </a:defRPr>
            </a:lvl5pPr>
            <a:lvl6pPr marL="1714412" indent="0">
              <a:buNone/>
              <a:defRPr>
                <a:latin typeface="+mn-lt"/>
              </a:defRPr>
            </a:lvl6pPr>
          </a:lstStyle>
          <a:p>
            <a:pPr lvl="0"/>
            <a:r>
              <a:rPr lang="en-GB"/>
              <a:t>Click to edit Master text styles</a:t>
            </a:r>
          </a:p>
        </p:txBody>
      </p:sp>
    </p:spTree>
    <p:extLst>
      <p:ext uri="{BB962C8B-B14F-4D97-AF65-F5344CB8AC3E}">
        <p14:creationId xmlns:p14="http://schemas.microsoft.com/office/powerpoint/2010/main" val="300092682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F36668-9440-2FC4-1A20-CEA2160E17C3}"/>
              </a:ext>
            </a:extLst>
          </p:cNvPr>
          <p:cNvSpPr>
            <a:spLocks noGrp="1"/>
          </p:cNvSpPr>
          <p:nvPr>
            <p:ph type="title"/>
          </p:nvPr>
        </p:nvSpPr>
        <p:spPr/>
        <p:txBody>
          <a:bodyPr/>
          <a:lstStyle/>
          <a:p>
            <a:r>
              <a:rPr lang="en-GB"/>
              <a:t>Click to edit Master title style</a:t>
            </a:r>
          </a:p>
        </p:txBody>
      </p:sp>
      <p:sp>
        <p:nvSpPr>
          <p:cNvPr id="3" name="Date Placeholder 2">
            <a:extLst>
              <a:ext uri="{FF2B5EF4-FFF2-40B4-BE49-F238E27FC236}">
                <a16:creationId xmlns:a16="http://schemas.microsoft.com/office/drawing/2014/main" id="{BAA156BD-F388-30EA-2720-04061953B80B}"/>
              </a:ext>
            </a:extLst>
          </p:cNvPr>
          <p:cNvSpPr>
            <a:spLocks noGrp="1"/>
          </p:cNvSpPr>
          <p:nvPr>
            <p:ph type="dt" sz="half" idx="10"/>
          </p:nvPr>
        </p:nvSpPr>
        <p:spPr/>
        <p:txBody>
          <a:bodyPr/>
          <a:lstStyle/>
          <a:p>
            <a:endParaRPr lang="en-GB" dirty="0"/>
          </a:p>
        </p:txBody>
      </p:sp>
      <p:sp>
        <p:nvSpPr>
          <p:cNvPr id="4" name="Footer Placeholder 3">
            <a:extLst>
              <a:ext uri="{FF2B5EF4-FFF2-40B4-BE49-F238E27FC236}">
                <a16:creationId xmlns:a16="http://schemas.microsoft.com/office/drawing/2014/main" id="{93FDBFEE-0509-16B7-5DAE-5E0DB02DD78A}"/>
              </a:ext>
            </a:extLst>
          </p:cNvPr>
          <p:cNvSpPr>
            <a:spLocks noGrp="1"/>
          </p:cNvSpPr>
          <p:nvPr>
            <p:ph type="ftr" sz="quarter" idx="11"/>
          </p:nvPr>
        </p:nvSpPr>
        <p:spPr/>
        <p:txBody>
          <a:bodyPr/>
          <a:lstStyle/>
          <a:p>
            <a:r>
              <a:rPr lang="en-GB"/>
              <a:t>Patrick Dunne, p.dunne12@imperial.ac.um</a:t>
            </a:r>
            <a:endParaRPr lang="en-GB" dirty="0"/>
          </a:p>
        </p:txBody>
      </p:sp>
      <p:sp>
        <p:nvSpPr>
          <p:cNvPr id="5" name="Slide Number Placeholder 4">
            <a:extLst>
              <a:ext uri="{FF2B5EF4-FFF2-40B4-BE49-F238E27FC236}">
                <a16:creationId xmlns:a16="http://schemas.microsoft.com/office/drawing/2014/main" id="{7EAB126A-2C1E-4241-BBEB-C3AA6FE6222E}"/>
              </a:ext>
            </a:extLst>
          </p:cNvPr>
          <p:cNvSpPr>
            <a:spLocks noGrp="1"/>
          </p:cNvSpPr>
          <p:nvPr>
            <p:ph type="sldNum" sz="quarter" idx="12"/>
          </p:nvPr>
        </p:nvSpPr>
        <p:spPr/>
        <p:txBody>
          <a:bodyPr/>
          <a:lstStyle/>
          <a:p>
            <a:fld id="{CBA53E11-492D-48B3-9F9B-09541CA2A39A}" type="slidenum">
              <a:rPr lang="en-GB" smtClean="0"/>
              <a:t>‹#›</a:t>
            </a:fld>
            <a:endParaRPr lang="en-GB" dirty="0"/>
          </a:p>
        </p:txBody>
      </p:sp>
      <p:sp>
        <p:nvSpPr>
          <p:cNvPr id="7" name="Subtitle 2">
            <a:extLst>
              <a:ext uri="{FF2B5EF4-FFF2-40B4-BE49-F238E27FC236}">
                <a16:creationId xmlns:a16="http://schemas.microsoft.com/office/drawing/2014/main" id="{42358139-EACE-E729-C3E3-AD890A6D0F80}"/>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accent3"/>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a:t>Click to edit Master subtitle style</a:t>
            </a:r>
            <a:endParaRPr lang="en-GB" dirty="0"/>
          </a:p>
        </p:txBody>
      </p:sp>
    </p:spTree>
    <p:extLst>
      <p:ext uri="{BB962C8B-B14F-4D97-AF65-F5344CB8AC3E}">
        <p14:creationId xmlns:p14="http://schemas.microsoft.com/office/powerpoint/2010/main" val="171181825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Only Smok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F36668-9440-2FC4-1A20-CEA2160E17C3}"/>
              </a:ext>
            </a:extLst>
          </p:cNvPr>
          <p:cNvSpPr>
            <a:spLocks noGrp="1"/>
          </p:cNvSpPr>
          <p:nvPr>
            <p:ph type="title"/>
          </p:nvPr>
        </p:nvSpPr>
        <p:spPr/>
        <p:txBody>
          <a:bodyPr/>
          <a:lstStyle/>
          <a:p>
            <a:r>
              <a:rPr lang="en-GB"/>
              <a:t>Click to edit Master title style</a:t>
            </a:r>
          </a:p>
        </p:txBody>
      </p:sp>
      <p:sp>
        <p:nvSpPr>
          <p:cNvPr id="3" name="Date Placeholder 2">
            <a:extLst>
              <a:ext uri="{FF2B5EF4-FFF2-40B4-BE49-F238E27FC236}">
                <a16:creationId xmlns:a16="http://schemas.microsoft.com/office/drawing/2014/main" id="{BAA156BD-F388-30EA-2720-04061953B80B}"/>
              </a:ext>
            </a:extLst>
          </p:cNvPr>
          <p:cNvSpPr>
            <a:spLocks noGrp="1"/>
          </p:cNvSpPr>
          <p:nvPr>
            <p:ph type="dt" sz="half" idx="10"/>
          </p:nvPr>
        </p:nvSpPr>
        <p:spPr/>
        <p:txBody>
          <a:bodyPr/>
          <a:lstStyle/>
          <a:p>
            <a:endParaRPr lang="en-GB"/>
          </a:p>
        </p:txBody>
      </p:sp>
      <p:sp>
        <p:nvSpPr>
          <p:cNvPr id="4" name="Footer Placeholder 3">
            <a:extLst>
              <a:ext uri="{FF2B5EF4-FFF2-40B4-BE49-F238E27FC236}">
                <a16:creationId xmlns:a16="http://schemas.microsoft.com/office/drawing/2014/main" id="{93FDBFEE-0509-16B7-5DAE-5E0DB02DD78A}"/>
              </a:ext>
            </a:extLst>
          </p:cNvPr>
          <p:cNvSpPr>
            <a:spLocks noGrp="1"/>
          </p:cNvSpPr>
          <p:nvPr>
            <p:ph type="ftr" sz="quarter" idx="11"/>
          </p:nvPr>
        </p:nvSpPr>
        <p:spPr/>
        <p:txBody>
          <a:bodyPr/>
          <a:lstStyle/>
          <a:p>
            <a:r>
              <a:rPr lang="en-GB"/>
              <a:t>Patrick Dunne, p.dunne12@imperial.ac.um</a:t>
            </a:r>
          </a:p>
        </p:txBody>
      </p:sp>
      <p:sp>
        <p:nvSpPr>
          <p:cNvPr id="5" name="Slide Number Placeholder 4">
            <a:extLst>
              <a:ext uri="{FF2B5EF4-FFF2-40B4-BE49-F238E27FC236}">
                <a16:creationId xmlns:a16="http://schemas.microsoft.com/office/drawing/2014/main" id="{7EAB126A-2C1E-4241-BBEB-C3AA6FE6222E}"/>
              </a:ext>
            </a:extLst>
          </p:cNvPr>
          <p:cNvSpPr>
            <a:spLocks noGrp="1"/>
          </p:cNvSpPr>
          <p:nvPr>
            <p:ph type="sldNum" sz="quarter" idx="12"/>
          </p:nvPr>
        </p:nvSpPr>
        <p:spPr/>
        <p:txBody>
          <a:bodyPr/>
          <a:lstStyle/>
          <a:p>
            <a:fld id="{CBA53E11-492D-48B3-9F9B-09541CA2A39A}" type="slidenum">
              <a:rPr lang="en-GB" smtClean="0"/>
              <a:t>‹#›</a:t>
            </a:fld>
            <a:endParaRPr lang="en-GB"/>
          </a:p>
        </p:txBody>
      </p:sp>
      <p:sp>
        <p:nvSpPr>
          <p:cNvPr id="7" name="Subtitle 2">
            <a:extLst>
              <a:ext uri="{FF2B5EF4-FFF2-40B4-BE49-F238E27FC236}">
                <a16:creationId xmlns:a16="http://schemas.microsoft.com/office/drawing/2014/main" id="{42358139-EACE-E729-C3E3-AD890A6D0F80}"/>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accent3"/>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a:t>Click to edit Master subtitle style</a:t>
            </a:r>
            <a:endParaRPr lang="en-GB" dirty="0"/>
          </a:p>
        </p:txBody>
      </p:sp>
    </p:spTree>
    <p:extLst>
      <p:ext uri="{BB962C8B-B14F-4D97-AF65-F5344CB8AC3E}">
        <p14:creationId xmlns:p14="http://schemas.microsoft.com/office/powerpoint/2010/main" val="143701506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19FE4-6876-B5B6-E975-473C9AD4B5B2}"/>
              </a:ext>
            </a:extLst>
          </p:cNvPr>
          <p:cNvSpPr>
            <a:spLocks noGrp="1"/>
          </p:cNvSpPr>
          <p:nvPr>
            <p:ph type="title"/>
          </p:nvPr>
        </p:nvSpPr>
        <p:spPr>
          <a:xfrm>
            <a:off x="318494" y="327819"/>
            <a:ext cx="5163243" cy="3101181"/>
          </a:xfrm>
        </p:spPr>
        <p:txBody>
          <a:bodyPr/>
          <a:lstStyle>
            <a:lvl1pPr>
              <a:defRPr sz="6400"/>
            </a:lvl1pPr>
          </a:lstStyle>
          <a:p>
            <a:r>
              <a:rPr lang="en-GB"/>
              <a:t>Click to edit Master title style</a:t>
            </a:r>
            <a:endParaRPr lang="en-US" dirty="0"/>
          </a:p>
        </p:txBody>
      </p:sp>
      <p:sp>
        <p:nvSpPr>
          <p:cNvPr id="3" name="Date Placeholder 2">
            <a:extLst>
              <a:ext uri="{FF2B5EF4-FFF2-40B4-BE49-F238E27FC236}">
                <a16:creationId xmlns:a16="http://schemas.microsoft.com/office/drawing/2014/main" id="{089A3DB1-810F-A8E3-C248-4835CAA99DF5}"/>
              </a:ext>
            </a:extLst>
          </p:cNvPr>
          <p:cNvSpPr>
            <a:spLocks noGrp="1"/>
          </p:cNvSpPr>
          <p:nvPr>
            <p:ph type="dt" sz="half" idx="10"/>
          </p:nvPr>
        </p:nvSpPr>
        <p:spPr/>
        <p:txBody>
          <a:bodyPr/>
          <a:lstStyle/>
          <a:p>
            <a:endParaRPr lang="en-GB"/>
          </a:p>
        </p:txBody>
      </p:sp>
      <p:sp>
        <p:nvSpPr>
          <p:cNvPr id="4" name="Footer Placeholder 3">
            <a:extLst>
              <a:ext uri="{FF2B5EF4-FFF2-40B4-BE49-F238E27FC236}">
                <a16:creationId xmlns:a16="http://schemas.microsoft.com/office/drawing/2014/main" id="{A6B777E5-A94F-F8C3-D5F7-C4C35810FF1A}"/>
              </a:ext>
            </a:extLst>
          </p:cNvPr>
          <p:cNvSpPr>
            <a:spLocks noGrp="1"/>
          </p:cNvSpPr>
          <p:nvPr>
            <p:ph type="ftr" sz="quarter" idx="11"/>
          </p:nvPr>
        </p:nvSpPr>
        <p:spPr/>
        <p:txBody>
          <a:bodyPr/>
          <a:lstStyle/>
          <a:p>
            <a:r>
              <a:rPr lang="en-GB"/>
              <a:t>Patrick Dunne, p.dunne12@imperial.ac.um</a:t>
            </a:r>
            <a:endParaRPr lang="en-GB" dirty="0"/>
          </a:p>
        </p:txBody>
      </p:sp>
      <p:sp>
        <p:nvSpPr>
          <p:cNvPr id="5" name="Slide Number Placeholder 4">
            <a:extLst>
              <a:ext uri="{FF2B5EF4-FFF2-40B4-BE49-F238E27FC236}">
                <a16:creationId xmlns:a16="http://schemas.microsoft.com/office/drawing/2014/main" id="{8A089025-7C4D-C600-55FE-4CBA1AECC50A}"/>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Content Placeholder 6">
            <a:extLst>
              <a:ext uri="{FF2B5EF4-FFF2-40B4-BE49-F238E27FC236}">
                <a16:creationId xmlns:a16="http://schemas.microsoft.com/office/drawing/2014/main" id="{3F3EA03B-C9D6-61A6-148F-9BF74F07D9B8}"/>
              </a:ext>
            </a:extLst>
          </p:cNvPr>
          <p:cNvSpPr>
            <a:spLocks noGrp="1"/>
          </p:cNvSpPr>
          <p:nvPr>
            <p:ph sz="quarter" idx="13"/>
          </p:nvPr>
        </p:nvSpPr>
        <p:spPr>
          <a:xfrm>
            <a:off x="6096001" y="327025"/>
            <a:ext cx="5777508" cy="3101977"/>
          </a:xfrm>
        </p:spPr>
        <p:txBody>
          <a:bodyPr/>
          <a:lstStyle>
            <a:lvl1pPr>
              <a:defRPr>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40208481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Only Khaki">
    <p:bg>
      <p:bgPr>
        <a:solidFill>
          <a:srgbClr val="FBF7D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F36668-9440-2FC4-1A20-CEA2160E17C3}"/>
              </a:ext>
            </a:extLst>
          </p:cNvPr>
          <p:cNvSpPr>
            <a:spLocks noGrp="1"/>
          </p:cNvSpPr>
          <p:nvPr>
            <p:ph type="title"/>
          </p:nvPr>
        </p:nvSpPr>
        <p:spPr/>
        <p:txBody>
          <a:bodyPr/>
          <a:lstStyle/>
          <a:p>
            <a:r>
              <a:rPr lang="en-GB"/>
              <a:t>Click to edit Master title style</a:t>
            </a:r>
          </a:p>
        </p:txBody>
      </p:sp>
      <p:sp>
        <p:nvSpPr>
          <p:cNvPr id="3" name="Date Placeholder 2">
            <a:extLst>
              <a:ext uri="{FF2B5EF4-FFF2-40B4-BE49-F238E27FC236}">
                <a16:creationId xmlns:a16="http://schemas.microsoft.com/office/drawing/2014/main" id="{BAA156BD-F388-30EA-2720-04061953B80B}"/>
              </a:ext>
            </a:extLst>
          </p:cNvPr>
          <p:cNvSpPr>
            <a:spLocks noGrp="1"/>
          </p:cNvSpPr>
          <p:nvPr>
            <p:ph type="dt" sz="half" idx="10"/>
          </p:nvPr>
        </p:nvSpPr>
        <p:spPr/>
        <p:txBody>
          <a:bodyPr/>
          <a:lstStyle/>
          <a:p>
            <a:endParaRPr lang="en-GB"/>
          </a:p>
        </p:txBody>
      </p:sp>
      <p:sp>
        <p:nvSpPr>
          <p:cNvPr id="4" name="Footer Placeholder 3">
            <a:extLst>
              <a:ext uri="{FF2B5EF4-FFF2-40B4-BE49-F238E27FC236}">
                <a16:creationId xmlns:a16="http://schemas.microsoft.com/office/drawing/2014/main" id="{93FDBFEE-0509-16B7-5DAE-5E0DB02DD78A}"/>
              </a:ext>
            </a:extLst>
          </p:cNvPr>
          <p:cNvSpPr>
            <a:spLocks noGrp="1"/>
          </p:cNvSpPr>
          <p:nvPr>
            <p:ph type="ftr" sz="quarter" idx="11"/>
          </p:nvPr>
        </p:nvSpPr>
        <p:spPr/>
        <p:txBody>
          <a:bodyPr/>
          <a:lstStyle/>
          <a:p>
            <a:r>
              <a:rPr lang="en-GB"/>
              <a:t>Patrick Dunne, p.dunne12@imperial.ac.um</a:t>
            </a:r>
          </a:p>
        </p:txBody>
      </p:sp>
      <p:sp>
        <p:nvSpPr>
          <p:cNvPr id="5" name="Slide Number Placeholder 4">
            <a:extLst>
              <a:ext uri="{FF2B5EF4-FFF2-40B4-BE49-F238E27FC236}">
                <a16:creationId xmlns:a16="http://schemas.microsoft.com/office/drawing/2014/main" id="{7EAB126A-2C1E-4241-BBEB-C3AA6FE6222E}"/>
              </a:ext>
            </a:extLst>
          </p:cNvPr>
          <p:cNvSpPr>
            <a:spLocks noGrp="1"/>
          </p:cNvSpPr>
          <p:nvPr>
            <p:ph type="sldNum" sz="quarter" idx="12"/>
          </p:nvPr>
        </p:nvSpPr>
        <p:spPr/>
        <p:txBody>
          <a:bodyPr/>
          <a:lstStyle/>
          <a:p>
            <a:fld id="{CBA53E11-492D-48B3-9F9B-09541CA2A39A}" type="slidenum">
              <a:rPr lang="en-GB" smtClean="0"/>
              <a:t>‹#›</a:t>
            </a:fld>
            <a:endParaRPr lang="en-GB"/>
          </a:p>
        </p:txBody>
      </p:sp>
      <p:sp>
        <p:nvSpPr>
          <p:cNvPr id="7" name="Subtitle 2">
            <a:extLst>
              <a:ext uri="{FF2B5EF4-FFF2-40B4-BE49-F238E27FC236}">
                <a16:creationId xmlns:a16="http://schemas.microsoft.com/office/drawing/2014/main" id="{42358139-EACE-E729-C3E3-AD890A6D0F80}"/>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accent3"/>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a:t>Click to edit Master subtitle style</a:t>
            </a:r>
            <a:endParaRPr lang="en-GB" dirty="0"/>
          </a:p>
        </p:txBody>
      </p:sp>
    </p:spTree>
    <p:extLst>
      <p:ext uri="{BB962C8B-B14F-4D97-AF65-F5344CB8AC3E}">
        <p14:creationId xmlns:p14="http://schemas.microsoft.com/office/powerpoint/2010/main" val="25890986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0B01DE9-7247-71C2-3301-8F43BD947000}"/>
              </a:ext>
            </a:extLst>
          </p:cNvPr>
          <p:cNvSpPr>
            <a:spLocks noGrp="1"/>
          </p:cNvSpPr>
          <p:nvPr>
            <p:ph type="dt" sz="half" idx="10"/>
          </p:nvPr>
        </p:nvSpPr>
        <p:spPr/>
        <p:txBody>
          <a:bodyPr/>
          <a:lstStyle/>
          <a:p>
            <a:endParaRPr lang="en-GB"/>
          </a:p>
        </p:txBody>
      </p:sp>
      <p:sp>
        <p:nvSpPr>
          <p:cNvPr id="3" name="Footer Placeholder 2">
            <a:extLst>
              <a:ext uri="{FF2B5EF4-FFF2-40B4-BE49-F238E27FC236}">
                <a16:creationId xmlns:a16="http://schemas.microsoft.com/office/drawing/2014/main" id="{A0F1F649-B08E-D628-15EF-6CAEE9855C9E}"/>
              </a:ext>
            </a:extLst>
          </p:cNvPr>
          <p:cNvSpPr>
            <a:spLocks noGrp="1"/>
          </p:cNvSpPr>
          <p:nvPr>
            <p:ph type="ftr" sz="quarter" idx="11"/>
          </p:nvPr>
        </p:nvSpPr>
        <p:spPr/>
        <p:txBody>
          <a:bodyPr/>
          <a:lstStyle/>
          <a:p>
            <a:r>
              <a:rPr lang="en-GB"/>
              <a:t>Patrick Dunne, p.dunne12@imperial.ac.um</a:t>
            </a:r>
          </a:p>
        </p:txBody>
      </p:sp>
      <p:sp>
        <p:nvSpPr>
          <p:cNvPr id="4" name="Slide Number Placeholder 3">
            <a:extLst>
              <a:ext uri="{FF2B5EF4-FFF2-40B4-BE49-F238E27FC236}">
                <a16:creationId xmlns:a16="http://schemas.microsoft.com/office/drawing/2014/main" id="{5C0EDFB5-B3BA-ADA8-4600-FCDAFA1A852F}"/>
              </a:ext>
            </a:extLst>
          </p:cNvPr>
          <p:cNvSpPr>
            <a:spLocks noGrp="1"/>
          </p:cNvSpPr>
          <p:nvPr>
            <p:ph type="sldNum" sz="quarter" idx="12"/>
          </p:nvPr>
        </p:nvSpPr>
        <p:spPr/>
        <p:txBody>
          <a:bodyPr/>
          <a:lstStyle/>
          <a:p>
            <a:fld id="{CBA53E11-492D-48B3-9F9B-09541CA2A39A}" type="slidenum">
              <a:rPr lang="en-GB" smtClean="0"/>
              <a:t>‹#›</a:t>
            </a:fld>
            <a:endParaRPr lang="en-GB"/>
          </a:p>
        </p:txBody>
      </p:sp>
    </p:spTree>
    <p:extLst>
      <p:ext uri="{BB962C8B-B14F-4D97-AF65-F5344CB8AC3E}">
        <p14:creationId xmlns:p14="http://schemas.microsoft.com/office/powerpoint/2010/main" val="19644649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Blank Smoke">
    <p:bg>
      <p:bgPr>
        <a:solidFill>
          <a:schemeClr val="bg2"/>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0B01DE9-7247-71C2-3301-8F43BD947000}"/>
              </a:ext>
            </a:extLst>
          </p:cNvPr>
          <p:cNvSpPr>
            <a:spLocks noGrp="1"/>
          </p:cNvSpPr>
          <p:nvPr>
            <p:ph type="dt" sz="half" idx="10"/>
          </p:nvPr>
        </p:nvSpPr>
        <p:spPr/>
        <p:txBody>
          <a:bodyPr/>
          <a:lstStyle/>
          <a:p>
            <a:endParaRPr lang="en-GB"/>
          </a:p>
        </p:txBody>
      </p:sp>
      <p:sp>
        <p:nvSpPr>
          <p:cNvPr id="3" name="Footer Placeholder 2">
            <a:extLst>
              <a:ext uri="{FF2B5EF4-FFF2-40B4-BE49-F238E27FC236}">
                <a16:creationId xmlns:a16="http://schemas.microsoft.com/office/drawing/2014/main" id="{A0F1F649-B08E-D628-15EF-6CAEE9855C9E}"/>
              </a:ext>
            </a:extLst>
          </p:cNvPr>
          <p:cNvSpPr>
            <a:spLocks noGrp="1"/>
          </p:cNvSpPr>
          <p:nvPr>
            <p:ph type="ftr" sz="quarter" idx="11"/>
          </p:nvPr>
        </p:nvSpPr>
        <p:spPr/>
        <p:txBody>
          <a:bodyPr/>
          <a:lstStyle/>
          <a:p>
            <a:r>
              <a:rPr lang="en-GB"/>
              <a:t>Patrick Dunne, p.dunne12@imperial.ac.um</a:t>
            </a:r>
          </a:p>
        </p:txBody>
      </p:sp>
      <p:sp>
        <p:nvSpPr>
          <p:cNvPr id="4" name="Slide Number Placeholder 3">
            <a:extLst>
              <a:ext uri="{FF2B5EF4-FFF2-40B4-BE49-F238E27FC236}">
                <a16:creationId xmlns:a16="http://schemas.microsoft.com/office/drawing/2014/main" id="{5C0EDFB5-B3BA-ADA8-4600-FCDAFA1A852F}"/>
              </a:ext>
            </a:extLst>
          </p:cNvPr>
          <p:cNvSpPr>
            <a:spLocks noGrp="1"/>
          </p:cNvSpPr>
          <p:nvPr>
            <p:ph type="sldNum" sz="quarter" idx="12"/>
          </p:nvPr>
        </p:nvSpPr>
        <p:spPr/>
        <p:txBody>
          <a:bodyPr/>
          <a:lstStyle/>
          <a:p>
            <a:fld id="{CBA53E11-492D-48B3-9F9B-09541CA2A39A}" type="slidenum">
              <a:rPr lang="en-GB" smtClean="0"/>
              <a:t>‹#›</a:t>
            </a:fld>
            <a:endParaRPr lang="en-GB"/>
          </a:p>
        </p:txBody>
      </p:sp>
    </p:spTree>
    <p:extLst>
      <p:ext uri="{BB962C8B-B14F-4D97-AF65-F5344CB8AC3E}">
        <p14:creationId xmlns:p14="http://schemas.microsoft.com/office/powerpoint/2010/main" val="375716822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type="blank" preserve="1">
  <p:cSld name="Blank Khaki">
    <p:bg>
      <p:bgPr>
        <a:solidFill>
          <a:srgbClr val="FBF7DC"/>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0B01DE9-7247-71C2-3301-8F43BD947000}"/>
              </a:ext>
            </a:extLst>
          </p:cNvPr>
          <p:cNvSpPr>
            <a:spLocks noGrp="1"/>
          </p:cNvSpPr>
          <p:nvPr>
            <p:ph type="dt" sz="half" idx="10"/>
          </p:nvPr>
        </p:nvSpPr>
        <p:spPr/>
        <p:txBody>
          <a:bodyPr/>
          <a:lstStyle/>
          <a:p>
            <a:endParaRPr lang="en-GB"/>
          </a:p>
        </p:txBody>
      </p:sp>
      <p:sp>
        <p:nvSpPr>
          <p:cNvPr id="3" name="Footer Placeholder 2">
            <a:extLst>
              <a:ext uri="{FF2B5EF4-FFF2-40B4-BE49-F238E27FC236}">
                <a16:creationId xmlns:a16="http://schemas.microsoft.com/office/drawing/2014/main" id="{A0F1F649-B08E-D628-15EF-6CAEE9855C9E}"/>
              </a:ext>
            </a:extLst>
          </p:cNvPr>
          <p:cNvSpPr>
            <a:spLocks noGrp="1"/>
          </p:cNvSpPr>
          <p:nvPr>
            <p:ph type="ftr" sz="quarter" idx="11"/>
          </p:nvPr>
        </p:nvSpPr>
        <p:spPr/>
        <p:txBody>
          <a:bodyPr/>
          <a:lstStyle/>
          <a:p>
            <a:r>
              <a:rPr lang="en-GB"/>
              <a:t>Patrick Dunne, p.dunne12@imperial.ac.um</a:t>
            </a:r>
          </a:p>
        </p:txBody>
      </p:sp>
      <p:sp>
        <p:nvSpPr>
          <p:cNvPr id="4" name="Slide Number Placeholder 3">
            <a:extLst>
              <a:ext uri="{FF2B5EF4-FFF2-40B4-BE49-F238E27FC236}">
                <a16:creationId xmlns:a16="http://schemas.microsoft.com/office/drawing/2014/main" id="{5C0EDFB5-B3BA-ADA8-4600-FCDAFA1A852F}"/>
              </a:ext>
            </a:extLst>
          </p:cNvPr>
          <p:cNvSpPr>
            <a:spLocks noGrp="1"/>
          </p:cNvSpPr>
          <p:nvPr>
            <p:ph type="sldNum" sz="quarter" idx="12"/>
          </p:nvPr>
        </p:nvSpPr>
        <p:spPr/>
        <p:txBody>
          <a:bodyPr/>
          <a:lstStyle/>
          <a:p>
            <a:fld id="{CBA53E11-492D-48B3-9F9B-09541CA2A39A}" type="slidenum">
              <a:rPr lang="en-GB" smtClean="0"/>
              <a:t>‹#›</a:t>
            </a:fld>
            <a:endParaRPr lang="en-GB"/>
          </a:p>
        </p:txBody>
      </p:sp>
    </p:spTree>
    <p:extLst>
      <p:ext uri="{BB962C8B-B14F-4D97-AF65-F5344CB8AC3E}">
        <p14:creationId xmlns:p14="http://schemas.microsoft.com/office/powerpoint/2010/main" val="418811291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3"/>
          <p:cNvSpPr txBox="1">
            <a:spLocks noGrp="1"/>
          </p:cNvSpPr>
          <p:nvPr>
            <p:ph type="title"/>
          </p:nvPr>
        </p:nvSpPr>
        <p:spPr>
          <a:xfrm>
            <a:off x="0" y="0"/>
            <a:ext cx="12192000" cy="705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2"/>
              </a:buClr>
              <a:buSzPts val="3600"/>
              <a:buFont typeface="Montserrat SemiBold"/>
              <a:buNone/>
              <a:defRPr sz="3600">
                <a:solidFill>
                  <a:schemeClr val="accent2"/>
                </a:solidFill>
                <a:latin typeface="Montserrat SemiBold"/>
                <a:ea typeface="Montserrat SemiBold"/>
                <a:cs typeface="Montserrat SemiBold"/>
                <a:sym typeface="Montserrat SemiBold"/>
              </a:defRPr>
            </a:lvl1pPr>
            <a:lvl2pPr lvl="1" rtl="0">
              <a:spcBef>
                <a:spcPts val="0"/>
              </a:spcBef>
              <a:spcAft>
                <a:spcPts val="0"/>
              </a:spcAft>
              <a:buSzPts val="4800"/>
              <a:buNone/>
              <a:defRPr/>
            </a:lvl2pPr>
            <a:lvl3pPr lvl="2" rtl="0">
              <a:spcBef>
                <a:spcPts val="0"/>
              </a:spcBef>
              <a:spcAft>
                <a:spcPts val="0"/>
              </a:spcAft>
              <a:buSzPts val="4800"/>
              <a:buNone/>
              <a:defRPr/>
            </a:lvl3pPr>
            <a:lvl4pPr lvl="3" rtl="0">
              <a:spcBef>
                <a:spcPts val="0"/>
              </a:spcBef>
              <a:spcAft>
                <a:spcPts val="0"/>
              </a:spcAft>
              <a:buSzPts val="4800"/>
              <a:buNone/>
              <a:defRPr/>
            </a:lvl4pPr>
            <a:lvl5pPr lvl="4" rtl="0">
              <a:spcBef>
                <a:spcPts val="0"/>
              </a:spcBef>
              <a:spcAft>
                <a:spcPts val="0"/>
              </a:spcAft>
              <a:buSzPts val="4800"/>
              <a:buNone/>
              <a:defRPr/>
            </a:lvl5pPr>
            <a:lvl6pPr lvl="5" rtl="0">
              <a:spcBef>
                <a:spcPts val="0"/>
              </a:spcBef>
              <a:spcAft>
                <a:spcPts val="0"/>
              </a:spcAft>
              <a:buSzPts val="4800"/>
              <a:buNone/>
              <a:defRPr/>
            </a:lvl6pPr>
            <a:lvl7pPr lvl="6" rtl="0">
              <a:spcBef>
                <a:spcPts val="0"/>
              </a:spcBef>
              <a:spcAft>
                <a:spcPts val="0"/>
              </a:spcAft>
              <a:buSzPts val="4800"/>
              <a:buNone/>
              <a:defRPr/>
            </a:lvl7pPr>
            <a:lvl8pPr lvl="7" rtl="0">
              <a:spcBef>
                <a:spcPts val="0"/>
              </a:spcBef>
              <a:spcAft>
                <a:spcPts val="0"/>
              </a:spcAft>
              <a:buSzPts val="4800"/>
              <a:buNone/>
              <a:defRPr/>
            </a:lvl8pPr>
            <a:lvl9pPr lvl="8" rtl="0">
              <a:spcBef>
                <a:spcPts val="0"/>
              </a:spcBef>
              <a:spcAft>
                <a:spcPts val="0"/>
              </a:spcAft>
              <a:buSzPts val="4800"/>
              <a:buNone/>
              <a:defRPr/>
            </a:lvl9pPr>
          </a:lstStyle>
          <a:p>
            <a:endParaRPr/>
          </a:p>
        </p:txBody>
      </p:sp>
      <p:sp>
        <p:nvSpPr>
          <p:cNvPr id="18" name="Google Shape;18;p3"/>
          <p:cNvSpPr txBox="1">
            <a:spLocks noGrp="1"/>
          </p:cNvSpPr>
          <p:nvPr>
            <p:ph type="body" idx="1"/>
          </p:nvPr>
        </p:nvSpPr>
        <p:spPr>
          <a:xfrm>
            <a:off x="609600" y="705598"/>
            <a:ext cx="10972800" cy="5692800"/>
          </a:xfrm>
          <a:prstGeom prst="rect">
            <a:avLst/>
          </a:prstGeom>
        </p:spPr>
        <p:txBody>
          <a:bodyPr spcFirstLastPara="1" wrap="square" lIns="91425" tIns="91425" rIns="91425" bIns="91425" anchor="t" anchorCtr="0">
            <a:noAutofit/>
          </a:bodyPr>
          <a:lstStyle>
            <a:lvl1pPr marL="457200" lvl="0" indent="-368300" rtl="0">
              <a:spcBef>
                <a:spcPts val="600"/>
              </a:spcBef>
              <a:spcAft>
                <a:spcPts val="0"/>
              </a:spcAft>
              <a:buSzPts val="2200"/>
              <a:buChar char="●"/>
              <a:defRPr sz="2200"/>
            </a:lvl1pPr>
            <a:lvl2pPr marL="914400" lvl="1" indent="-355600" rtl="0">
              <a:spcBef>
                <a:spcPts val="0"/>
              </a:spcBef>
              <a:spcAft>
                <a:spcPts val="0"/>
              </a:spcAft>
              <a:buSzPts val="2000"/>
              <a:buChar char="○"/>
              <a:defRPr sz="20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42900" rtl="0">
              <a:spcBef>
                <a:spcPts val="0"/>
              </a:spcBef>
              <a:spcAft>
                <a:spcPts val="0"/>
              </a:spcAft>
              <a:buSzPts val="1800"/>
              <a:buChar char="○"/>
              <a:defRPr/>
            </a:lvl5pPr>
            <a:lvl6pPr marL="2743200" lvl="5" indent="-342900" rtl="0">
              <a:spcBef>
                <a:spcPts val="0"/>
              </a:spcBef>
              <a:spcAft>
                <a:spcPts val="0"/>
              </a:spcAft>
              <a:buSzPts val="1800"/>
              <a:buChar char="■"/>
              <a:defRPr/>
            </a:lvl6pPr>
            <a:lvl7pPr marL="3200400" lvl="6" indent="-342900" rtl="0">
              <a:spcBef>
                <a:spcPts val="0"/>
              </a:spcBef>
              <a:spcAft>
                <a:spcPts val="0"/>
              </a:spcAft>
              <a:buSzPts val="1800"/>
              <a:buChar char="●"/>
              <a:defRPr/>
            </a:lvl7pPr>
            <a:lvl8pPr marL="3657600" lvl="7" indent="-342900" rtl="0">
              <a:spcBef>
                <a:spcPts val="0"/>
              </a:spcBef>
              <a:spcAft>
                <a:spcPts val="0"/>
              </a:spcAft>
              <a:buSzPts val="1800"/>
              <a:buChar char="○"/>
              <a:defRPr/>
            </a:lvl8pPr>
            <a:lvl9pPr marL="4114800" lvl="8" indent="-342900" rtl="0">
              <a:spcBef>
                <a:spcPts val="0"/>
              </a:spcBef>
              <a:spcAft>
                <a:spcPts val="0"/>
              </a:spcAft>
              <a:buSzPts val="1800"/>
              <a:buChar char="■"/>
              <a:defRPr/>
            </a:lvl9pPr>
          </a:lstStyle>
          <a:p>
            <a:endParaRPr/>
          </a:p>
        </p:txBody>
      </p:sp>
    </p:spTree>
    <p:extLst>
      <p:ext uri="{BB962C8B-B14F-4D97-AF65-F5344CB8AC3E}">
        <p14:creationId xmlns:p14="http://schemas.microsoft.com/office/powerpoint/2010/main" val="212218405"/>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21"/>
        <p:cNvGrpSpPr/>
        <p:nvPr/>
      </p:nvGrpSpPr>
      <p:grpSpPr>
        <a:xfrm>
          <a:off x="0" y="0"/>
          <a:ext cx="0" cy="0"/>
          <a:chOff x="0" y="0"/>
          <a:chExt cx="0" cy="0"/>
        </a:xfrm>
      </p:grpSpPr>
      <p:sp>
        <p:nvSpPr>
          <p:cNvPr id="22" name="Google Shape;22;p5"/>
          <p:cNvSpPr txBox="1">
            <a:spLocks noGrp="1"/>
          </p:cNvSpPr>
          <p:nvPr>
            <p:ph type="body" idx="1"/>
          </p:nvPr>
        </p:nvSpPr>
        <p:spPr>
          <a:xfrm>
            <a:off x="609600" y="5875079"/>
            <a:ext cx="10972800" cy="692700"/>
          </a:xfrm>
          <a:prstGeom prst="rect">
            <a:avLst/>
          </a:prstGeom>
        </p:spPr>
        <p:txBody>
          <a:bodyPr spcFirstLastPara="1" wrap="square" lIns="91425" tIns="91425" rIns="91425" bIns="91425" anchor="t" anchorCtr="0">
            <a:noAutofit/>
          </a:bodyPr>
          <a:lstStyle>
            <a:lvl1pPr marL="457200" lvl="0" indent="-228600" rtl="0">
              <a:spcBef>
                <a:spcPts val="0"/>
              </a:spcBef>
              <a:spcAft>
                <a:spcPts val="0"/>
              </a:spcAft>
              <a:buClr>
                <a:schemeClr val="accent6"/>
              </a:buClr>
              <a:buSzPts val="2200"/>
              <a:buFont typeface="Montserrat SemiBold"/>
              <a:buNone/>
              <a:defRPr sz="2200">
                <a:solidFill>
                  <a:schemeClr val="accent6"/>
                </a:solidFill>
                <a:latin typeface="Montserrat SemiBold"/>
                <a:ea typeface="Montserrat SemiBold"/>
                <a:cs typeface="Montserrat SemiBold"/>
                <a:sym typeface="Montserrat SemiBold"/>
              </a:defRPr>
            </a:lvl1pPr>
          </a:lstStyle>
          <a:p>
            <a:endParaRPr/>
          </a:p>
        </p:txBody>
      </p:sp>
    </p:spTree>
    <p:extLst>
      <p:ext uri="{BB962C8B-B14F-4D97-AF65-F5344CB8AC3E}">
        <p14:creationId xmlns:p14="http://schemas.microsoft.com/office/powerpoint/2010/main" val="40657004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genda Smok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19FE4-6876-B5B6-E975-473C9AD4B5B2}"/>
              </a:ext>
            </a:extLst>
          </p:cNvPr>
          <p:cNvSpPr>
            <a:spLocks noGrp="1"/>
          </p:cNvSpPr>
          <p:nvPr>
            <p:ph type="title"/>
          </p:nvPr>
        </p:nvSpPr>
        <p:spPr>
          <a:xfrm>
            <a:off x="318494" y="327819"/>
            <a:ext cx="5163243" cy="3101181"/>
          </a:xfrm>
        </p:spPr>
        <p:txBody>
          <a:bodyPr/>
          <a:lstStyle>
            <a:lvl1pPr>
              <a:defRPr sz="6400"/>
            </a:lvl1pPr>
          </a:lstStyle>
          <a:p>
            <a:r>
              <a:rPr lang="en-GB"/>
              <a:t>Click to edit Master title style</a:t>
            </a:r>
            <a:endParaRPr lang="en-US" dirty="0"/>
          </a:p>
        </p:txBody>
      </p:sp>
      <p:sp>
        <p:nvSpPr>
          <p:cNvPr id="3" name="Date Placeholder 2">
            <a:extLst>
              <a:ext uri="{FF2B5EF4-FFF2-40B4-BE49-F238E27FC236}">
                <a16:creationId xmlns:a16="http://schemas.microsoft.com/office/drawing/2014/main" id="{089A3DB1-810F-A8E3-C248-4835CAA99DF5}"/>
              </a:ext>
            </a:extLst>
          </p:cNvPr>
          <p:cNvSpPr>
            <a:spLocks noGrp="1"/>
          </p:cNvSpPr>
          <p:nvPr>
            <p:ph type="dt" sz="half" idx="10"/>
          </p:nvPr>
        </p:nvSpPr>
        <p:spPr/>
        <p:txBody>
          <a:bodyPr/>
          <a:lstStyle/>
          <a:p>
            <a:endParaRPr lang="en-GB"/>
          </a:p>
        </p:txBody>
      </p:sp>
      <p:sp>
        <p:nvSpPr>
          <p:cNvPr id="4" name="Footer Placeholder 3">
            <a:extLst>
              <a:ext uri="{FF2B5EF4-FFF2-40B4-BE49-F238E27FC236}">
                <a16:creationId xmlns:a16="http://schemas.microsoft.com/office/drawing/2014/main" id="{A6B777E5-A94F-F8C3-D5F7-C4C35810FF1A}"/>
              </a:ext>
            </a:extLst>
          </p:cNvPr>
          <p:cNvSpPr>
            <a:spLocks noGrp="1"/>
          </p:cNvSpPr>
          <p:nvPr>
            <p:ph type="ftr" sz="quarter" idx="11"/>
          </p:nvPr>
        </p:nvSpPr>
        <p:spPr/>
        <p:txBody>
          <a:bodyPr/>
          <a:lstStyle/>
          <a:p>
            <a:r>
              <a:rPr lang="en-GB"/>
              <a:t>Patrick Dunne, p.dunne12@imperial.ac.um</a:t>
            </a:r>
            <a:endParaRPr lang="en-GB" dirty="0"/>
          </a:p>
        </p:txBody>
      </p:sp>
      <p:sp>
        <p:nvSpPr>
          <p:cNvPr id="5" name="Slide Number Placeholder 4">
            <a:extLst>
              <a:ext uri="{FF2B5EF4-FFF2-40B4-BE49-F238E27FC236}">
                <a16:creationId xmlns:a16="http://schemas.microsoft.com/office/drawing/2014/main" id="{8A089025-7C4D-C600-55FE-4CBA1AECC50A}"/>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Content Placeholder 6">
            <a:extLst>
              <a:ext uri="{FF2B5EF4-FFF2-40B4-BE49-F238E27FC236}">
                <a16:creationId xmlns:a16="http://schemas.microsoft.com/office/drawing/2014/main" id="{3F3EA03B-C9D6-61A6-148F-9BF74F07D9B8}"/>
              </a:ext>
            </a:extLst>
          </p:cNvPr>
          <p:cNvSpPr>
            <a:spLocks noGrp="1"/>
          </p:cNvSpPr>
          <p:nvPr>
            <p:ph sz="quarter" idx="13"/>
          </p:nvPr>
        </p:nvSpPr>
        <p:spPr>
          <a:xfrm>
            <a:off x="6096001" y="327025"/>
            <a:ext cx="5777508" cy="3101977"/>
          </a:xfrm>
        </p:spPr>
        <p:txBody>
          <a:bodyPr/>
          <a:lstStyle>
            <a:lvl1pPr>
              <a:defRPr>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396122023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Khaki">
    <p:bg>
      <p:bgPr>
        <a:solidFill>
          <a:srgbClr val="FBF7D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19FE4-6876-B5B6-E975-473C9AD4B5B2}"/>
              </a:ext>
            </a:extLst>
          </p:cNvPr>
          <p:cNvSpPr>
            <a:spLocks noGrp="1"/>
          </p:cNvSpPr>
          <p:nvPr>
            <p:ph type="title"/>
          </p:nvPr>
        </p:nvSpPr>
        <p:spPr>
          <a:xfrm>
            <a:off x="318494" y="327819"/>
            <a:ext cx="5163243" cy="3101181"/>
          </a:xfrm>
        </p:spPr>
        <p:txBody>
          <a:bodyPr/>
          <a:lstStyle>
            <a:lvl1pPr>
              <a:defRPr sz="6400"/>
            </a:lvl1pPr>
          </a:lstStyle>
          <a:p>
            <a:r>
              <a:rPr lang="en-GB"/>
              <a:t>Click to edit Master title style</a:t>
            </a:r>
            <a:endParaRPr lang="en-US" dirty="0"/>
          </a:p>
        </p:txBody>
      </p:sp>
      <p:sp>
        <p:nvSpPr>
          <p:cNvPr id="3" name="Date Placeholder 2">
            <a:extLst>
              <a:ext uri="{FF2B5EF4-FFF2-40B4-BE49-F238E27FC236}">
                <a16:creationId xmlns:a16="http://schemas.microsoft.com/office/drawing/2014/main" id="{089A3DB1-810F-A8E3-C248-4835CAA99DF5}"/>
              </a:ext>
            </a:extLst>
          </p:cNvPr>
          <p:cNvSpPr>
            <a:spLocks noGrp="1"/>
          </p:cNvSpPr>
          <p:nvPr>
            <p:ph type="dt" sz="half" idx="10"/>
          </p:nvPr>
        </p:nvSpPr>
        <p:spPr/>
        <p:txBody>
          <a:bodyPr/>
          <a:lstStyle/>
          <a:p>
            <a:endParaRPr lang="en-GB"/>
          </a:p>
        </p:txBody>
      </p:sp>
      <p:sp>
        <p:nvSpPr>
          <p:cNvPr id="4" name="Footer Placeholder 3">
            <a:extLst>
              <a:ext uri="{FF2B5EF4-FFF2-40B4-BE49-F238E27FC236}">
                <a16:creationId xmlns:a16="http://schemas.microsoft.com/office/drawing/2014/main" id="{A6B777E5-A94F-F8C3-D5F7-C4C35810FF1A}"/>
              </a:ext>
            </a:extLst>
          </p:cNvPr>
          <p:cNvSpPr>
            <a:spLocks noGrp="1"/>
          </p:cNvSpPr>
          <p:nvPr>
            <p:ph type="ftr" sz="quarter" idx="11"/>
          </p:nvPr>
        </p:nvSpPr>
        <p:spPr/>
        <p:txBody>
          <a:bodyPr/>
          <a:lstStyle/>
          <a:p>
            <a:r>
              <a:rPr lang="en-GB"/>
              <a:t>Patrick Dunne, p.dunne12@imperial.ac.um</a:t>
            </a:r>
            <a:endParaRPr lang="en-GB" dirty="0"/>
          </a:p>
        </p:txBody>
      </p:sp>
      <p:sp>
        <p:nvSpPr>
          <p:cNvPr id="5" name="Slide Number Placeholder 4">
            <a:extLst>
              <a:ext uri="{FF2B5EF4-FFF2-40B4-BE49-F238E27FC236}">
                <a16:creationId xmlns:a16="http://schemas.microsoft.com/office/drawing/2014/main" id="{8A089025-7C4D-C600-55FE-4CBA1AECC50A}"/>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Content Placeholder 6">
            <a:extLst>
              <a:ext uri="{FF2B5EF4-FFF2-40B4-BE49-F238E27FC236}">
                <a16:creationId xmlns:a16="http://schemas.microsoft.com/office/drawing/2014/main" id="{3F3EA03B-C9D6-61A6-148F-9BF74F07D9B8}"/>
              </a:ext>
            </a:extLst>
          </p:cNvPr>
          <p:cNvSpPr>
            <a:spLocks noGrp="1"/>
          </p:cNvSpPr>
          <p:nvPr>
            <p:ph sz="quarter" idx="13"/>
          </p:nvPr>
        </p:nvSpPr>
        <p:spPr>
          <a:xfrm>
            <a:off x="6096001" y="327025"/>
            <a:ext cx="5777508" cy="3101977"/>
          </a:xfrm>
        </p:spPr>
        <p:txBody>
          <a:bodyPr/>
          <a:lstStyle>
            <a:lvl1pPr>
              <a:defRPr>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403483203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Agenda Blu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19FE4-6876-B5B6-E975-473C9AD4B5B2}"/>
              </a:ext>
            </a:extLst>
          </p:cNvPr>
          <p:cNvSpPr>
            <a:spLocks noGrp="1"/>
          </p:cNvSpPr>
          <p:nvPr>
            <p:ph type="title"/>
          </p:nvPr>
        </p:nvSpPr>
        <p:spPr>
          <a:xfrm>
            <a:off x="318494" y="238870"/>
            <a:ext cx="5163243" cy="3190130"/>
          </a:xfrm>
        </p:spPr>
        <p:txBody>
          <a:bodyPr/>
          <a:lstStyle>
            <a:lvl1pPr>
              <a:defRPr sz="6400">
                <a:solidFill>
                  <a:schemeClr val="bg1"/>
                </a:solidFill>
              </a:defRPr>
            </a:lvl1pPr>
          </a:lstStyle>
          <a:p>
            <a:r>
              <a:rPr lang="en-GB"/>
              <a:t>Click to edit Master title style</a:t>
            </a:r>
            <a:endParaRPr lang="en-US" dirty="0"/>
          </a:p>
        </p:txBody>
      </p:sp>
      <p:sp>
        <p:nvSpPr>
          <p:cNvPr id="3" name="Date Placeholder 2">
            <a:extLst>
              <a:ext uri="{FF2B5EF4-FFF2-40B4-BE49-F238E27FC236}">
                <a16:creationId xmlns:a16="http://schemas.microsoft.com/office/drawing/2014/main" id="{089A3DB1-810F-A8E3-C248-4835CAA99DF5}"/>
              </a:ext>
            </a:extLst>
          </p:cNvPr>
          <p:cNvSpPr>
            <a:spLocks noGrp="1"/>
          </p:cNvSpPr>
          <p:nvPr>
            <p:ph type="dt" sz="half" idx="10"/>
          </p:nvPr>
        </p:nvSpPr>
        <p:spPr/>
        <p:txBody>
          <a:bodyPr/>
          <a:lstStyle>
            <a:lvl1pPr>
              <a:defRPr>
                <a:solidFill>
                  <a:schemeClr val="bg1"/>
                </a:solidFill>
              </a:defRPr>
            </a:lvl1pPr>
          </a:lstStyle>
          <a:p>
            <a:endParaRPr lang="en-GB"/>
          </a:p>
        </p:txBody>
      </p:sp>
      <p:sp>
        <p:nvSpPr>
          <p:cNvPr id="4" name="Footer Placeholder 3">
            <a:extLst>
              <a:ext uri="{FF2B5EF4-FFF2-40B4-BE49-F238E27FC236}">
                <a16:creationId xmlns:a16="http://schemas.microsoft.com/office/drawing/2014/main" id="{A6B777E5-A94F-F8C3-D5F7-C4C35810FF1A}"/>
              </a:ext>
            </a:extLst>
          </p:cNvPr>
          <p:cNvSpPr>
            <a:spLocks noGrp="1"/>
          </p:cNvSpPr>
          <p:nvPr>
            <p:ph type="ftr" sz="quarter" idx="11"/>
          </p:nvPr>
        </p:nvSpPr>
        <p:spPr/>
        <p:txBody>
          <a:bodyPr/>
          <a:lstStyle>
            <a:lvl1pPr>
              <a:defRPr>
                <a:solidFill>
                  <a:schemeClr val="bg1"/>
                </a:solidFill>
              </a:defRPr>
            </a:lvl1pPr>
          </a:lstStyle>
          <a:p>
            <a:r>
              <a:rPr lang="en-GB"/>
              <a:t>Patrick Dunne, p.dunne12@imperial.ac.um</a:t>
            </a:r>
            <a:endParaRPr lang="en-GB" dirty="0"/>
          </a:p>
        </p:txBody>
      </p:sp>
      <p:sp>
        <p:nvSpPr>
          <p:cNvPr id="5" name="Slide Number Placeholder 4">
            <a:extLst>
              <a:ext uri="{FF2B5EF4-FFF2-40B4-BE49-F238E27FC236}">
                <a16:creationId xmlns:a16="http://schemas.microsoft.com/office/drawing/2014/main" id="{8A089025-7C4D-C600-55FE-4CBA1AECC50A}"/>
              </a:ext>
            </a:extLst>
          </p:cNvPr>
          <p:cNvSpPr>
            <a:spLocks noGrp="1"/>
          </p:cNvSpPr>
          <p:nvPr>
            <p:ph type="sldNum" sz="quarter" idx="12"/>
          </p:nvPr>
        </p:nvSpPr>
        <p:spPr/>
        <p:txBody>
          <a:bodyPr/>
          <a:lstStyle>
            <a:lvl1pPr>
              <a:defRPr>
                <a:solidFill>
                  <a:schemeClr val="bg1"/>
                </a:solidFill>
              </a:defRPr>
            </a:lvl1pPr>
          </a:lstStyle>
          <a:p>
            <a:fld id="{CBA53E11-492D-48B3-9F9B-09541CA2A39A}" type="slidenum">
              <a:rPr lang="en-GB" smtClean="0"/>
              <a:pPr/>
              <a:t>‹#›</a:t>
            </a:fld>
            <a:endParaRPr lang="en-GB"/>
          </a:p>
        </p:txBody>
      </p:sp>
      <p:sp>
        <p:nvSpPr>
          <p:cNvPr id="7" name="Content Placeholder 6">
            <a:extLst>
              <a:ext uri="{FF2B5EF4-FFF2-40B4-BE49-F238E27FC236}">
                <a16:creationId xmlns:a16="http://schemas.microsoft.com/office/drawing/2014/main" id="{3F3EA03B-C9D6-61A6-148F-9BF74F07D9B8}"/>
              </a:ext>
            </a:extLst>
          </p:cNvPr>
          <p:cNvSpPr>
            <a:spLocks noGrp="1"/>
          </p:cNvSpPr>
          <p:nvPr>
            <p:ph sz="quarter" idx="13"/>
          </p:nvPr>
        </p:nvSpPr>
        <p:spPr>
          <a:xfrm>
            <a:off x="6096001" y="327819"/>
            <a:ext cx="5777508" cy="3101183"/>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8" name="TextBox 7">
            <a:extLst>
              <a:ext uri="{FF2B5EF4-FFF2-40B4-BE49-F238E27FC236}">
                <a16:creationId xmlns:a16="http://schemas.microsoft.com/office/drawing/2014/main" id="{F9C35426-417C-E41E-5A03-5974D3C79A08}"/>
              </a:ext>
            </a:extLst>
          </p:cNvPr>
          <p:cNvSpPr txBox="1"/>
          <p:nvPr userDrawn="1"/>
        </p:nvSpPr>
        <p:spPr>
          <a:xfrm>
            <a:off x="326232" y="6393702"/>
            <a:ext cx="1417500" cy="137272"/>
          </a:xfrm>
          <a:prstGeom prst="rect">
            <a:avLst/>
          </a:prstGeom>
          <a:noFill/>
        </p:spPr>
        <p:txBody>
          <a:bodyPr wrap="square" lIns="0" tIns="0" rIns="0" bIns="0" rtlCol="0" anchor="b">
            <a:noAutofit/>
          </a:bodyPr>
          <a:lstStyle/>
          <a:p>
            <a:pPr algn="l"/>
            <a:r>
              <a:rPr lang="en-US" sz="850" b="0" dirty="0">
                <a:solidFill>
                  <a:schemeClr val="bg1"/>
                </a:solidFill>
                <a:latin typeface="+mj-lt"/>
              </a:rPr>
              <a:t>Imperial College London</a:t>
            </a:r>
          </a:p>
        </p:txBody>
      </p:sp>
    </p:spTree>
    <p:extLst>
      <p:ext uri="{BB962C8B-B14F-4D97-AF65-F5344CB8AC3E}">
        <p14:creationId xmlns:p14="http://schemas.microsoft.com/office/powerpoint/2010/main" val="75161828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slideLayout" Target="../slideLayouts/slideLayout63.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theme" Target="../theme/theme1.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00F4440-CEDC-0D92-E0D5-5C1E3B59B1DA}"/>
              </a:ext>
            </a:extLst>
          </p:cNvPr>
          <p:cNvSpPr>
            <a:spLocks noGrp="1"/>
          </p:cNvSpPr>
          <p:nvPr>
            <p:ph type="title"/>
          </p:nvPr>
        </p:nvSpPr>
        <p:spPr>
          <a:xfrm>
            <a:off x="325800" y="252000"/>
            <a:ext cx="11540763" cy="378044"/>
          </a:xfrm>
          <a:prstGeom prst="rect">
            <a:avLst/>
          </a:prstGeom>
        </p:spPr>
        <p:txBody>
          <a:bodyPr vert="horz" lIns="0" tIns="0" rIns="0" bIns="0" rtlCol="0" anchor="t">
            <a:noAutofit/>
          </a:bodyPr>
          <a:lstStyle/>
          <a:p>
            <a:r>
              <a:rPr lang="en-GB"/>
              <a:t>Click to edit Master title style</a:t>
            </a:r>
            <a:endParaRPr lang="en-GB" dirty="0"/>
          </a:p>
        </p:txBody>
      </p:sp>
      <p:sp>
        <p:nvSpPr>
          <p:cNvPr id="3" name="Text Placeholder 2">
            <a:extLst>
              <a:ext uri="{FF2B5EF4-FFF2-40B4-BE49-F238E27FC236}">
                <a16:creationId xmlns:a16="http://schemas.microsoft.com/office/drawing/2014/main" id="{DBCA021F-8558-9528-DA3D-486CCDBEB58F}"/>
              </a:ext>
            </a:extLst>
          </p:cNvPr>
          <p:cNvSpPr>
            <a:spLocks noGrp="1"/>
          </p:cNvSpPr>
          <p:nvPr>
            <p:ph type="body" idx="1"/>
          </p:nvPr>
        </p:nvSpPr>
        <p:spPr>
          <a:xfrm>
            <a:off x="326232" y="1394619"/>
            <a:ext cx="11541025" cy="4866481"/>
          </a:xfrm>
          <a:prstGeom prst="rect">
            <a:avLst/>
          </a:prstGeom>
        </p:spPr>
        <p:txBody>
          <a:bodyPr vert="horz" lIns="0" tIns="0" rIns="0" bIns="0" rtlCol="0">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Date Placeholder 3">
            <a:extLst>
              <a:ext uri="{FF2B5EF4-FFF2-40B4-BE49-F238E27FC236}">
                <a16:creationId xmlns:a16="http://schemas.microsoft.com/office/drawing/2014/main" id="{1CD1A8F0-AC4B-E4A0-94D0-99C4BFD973A7}"/>
              </a:ext>
            </a:extLst>
          </p:cNvPr>
          <p:cNvSpPr>
            <a:spLocks noGrp="1"/>
          </p:cNvSpPr>
          <p:nvPr>
            <p:ph type="dt" sz="half" idx="2"/>
          </p:nvPr>
        </p:nvSpPr>
        <p:spPr>
          <a:xfrm>
            <a:off x="10641349" y="6393702"/>
            <a:ext cx="1233647" cy="137270"/>
          </a:xfrm>
          <a:prstGeom prst="rect">
            <a:avLst/>
          </a:prstGeom>
        </p:spPr>
        <p:txBody>
          <a:bodyPr vert="horz" lIns="0" tIns="0" rIns="0" bIns="0" rtlCol="0" anchor="b">
            <a:noAutofit/>
          </a:bodyPr>
          <a:lstStyle>
            <a:lvl1pPr algn="r">
              <a:defRPr sz="850">
                <a:solidFill>
                  <a:schemeClr val="accent1"/>
                </a:solidFill>
              </a:defRPr>
            </a:lvl1pPr>
          </a:lstStyle>
          <a:p>
            <a:endParaRPr lang="en-GB"/>
          </a:p>
        </p:txBody>
      </p:sp>
      <p:sp>
        <p:nvSpPr>
          <p:cNvPr id="5" name="Footer Placeholder 4">
            <a:extLst>
              <a:ext uri="{FF2B5EF4-FFF2-40B4-BE49-F238E27FC236}">
                <a16:creationId xmlns:a16="http://schemas.microsoft.com/office/drawing/2014/main" id="{5EC0FC7A-298A-77A0-6596-56B0B3FD8C37}"/>
              </a:ext>
            </a:extLst>
          </p:cNvPr>
          <p:cNvSpPr>
            <a:spLocks noGrp="1"/>
          </p:cNvSpPr>
          <p:nvPr>
            <p:ph type="ftr" sz="quarter" idx="3"/>
          </p:nvPr>
        </p:nvSpPr>
        <p:spPr>
          <a:xfrm>
            <a:off x="1965261" y="6393702"/>
            <a:ext cx="3423452" cy="137272"/>
          </a:xfrm>
          <a:prstGeom prst="rect">
            <a:avLst/>
          </a:prstGeom>
        </p:spPr>
        <p:txBody>
          <a:bodyPr vert="horz" lIns="0" tIns="0" rIns="0" bIns="0" rtlCol="0" anchor="b">
            <a:noAutofit/>
          </a:bodyPr>
          <a:lstStyle>
            <a:lvl1pPr algn="l">
              <a:defRPr sz="850">
                <a:solidFill>
                  <a:schemeClr val="accent1"/>
                </a:solidFill>
              </a:defRPr>
            </a:lvl1pPr>
          </a:lstStyle>
          <a:p>
            <a:r>
              <a:rPr lang="en-GB" dirty="0"/>
              <a:t>Patrick Dunne, p.dunne12@imperial.ac.uk</a:t>
            </a:r>
          </a:p>
        </p:txBody>
      </p:sp>
      <p:sp>
        <p:nvSpPr>
          <p:cNvPr id="6" name="Slide Number Placeholder 5">
            <a:extLst>
              <a:ext uri="{FF2B5EF4-FFF2-40B4-BE49-F238E27FC236}">
                <a16:creationId xmlns:a16="http://schemas.microsoft.com/office/drawing/2014/main" id="{B4517C40-7EB7-0CFD-6F6C-54AE57DE17D5}"/>
              </a:ext>
            </a:extLst>
          </p:cNvPr>
          <p:cNvSpPr>
            <a:spLocks noGrp="1"/>
          </p:cNvSpPr>
          <p:nvPr>
            <p:ph type="sldNum" sz="quarter" idx="4"/>
          </p:nvPr>
        </p:nvSpPr>
        <p:spPr>
          <a:xfrm>
            <a:off x="5936755" y="6393702"/>
            <a:ext cx="318491" cy="137272"/>
          </a:xfrm>
          <a:prstGeom prst="rect">
            <a:avLst/>
          </a:prstGeom>
        </p:spPr>
        <p:txBody>
          <a:bodyPr vert="horz" lIns="0" tIns="0" rIns="0" bIns="0" rtlCol="0" anchor="b">
            <a:noAutofit/>
          </a:bodyPr>
          <a:lstStyle>
            <a:lvl1pPr algn="ctr">
              <a:defRPr sz="850" b="1">
                <a:solidFill>
                  <a:schemeClr val="accent1"/>
                </a:solidFill>
              </a:defRPr>
            </a:lvl1pPr>
          </a:lstStyle>
          <a:p>
            <a:fld id="{CBA53E11-492D-48B3-9F9B-09541CA2A39A}" type="slidenum">
              <a:rPr lang="en-GB" smtClean="0"/>
              <a:pPr/>
              <a:t>‹#›</a:t>
            </a:fld>
            <a:endParaRPr lang="en-GB"/>
          </a:p>
        </p:txBody>
      </p:sp>
      <p:sp>
        <p:nvSpPr>
          <p:cNvPr id="7" name="TextBox 6">
            <a:extLst>
              <a:ext uri="{FF2B5EF4-FFF2-40B4-BE49-F238E27FC236}">
                <a16:creationId xmlns:a16="http://schemas.microsoft.com/office/drawing/2014/main" id="{D296CDD9-97E9-735B-8549-0F3AE3CCAC58}"/>
              </a:ext>
            </a:extLst>
          </p:cNvPr>
          <p:cNvSpPr txBox="1"/>
          <p:nvPr userDrawn="1"/>
        </p:nvSpPr>
        <p:spPr>
          <a:xfrm>
            <a:off x="326232" y="6393702"/>
            <a:ext cx="1417500" cy="137272"/>
          </a:xfrm>
          <a:prstGeom prst="rect">
            <a:avLst/>
          </a:prstGeom>
          <a:noFill/>
        </p:spPr>
        <p:txBody>
          <a:bodyPr wrap="square" lIns="0" tIns="0" rIns="0" bIns="0" rtlCol="0" anchor="b">
            <a:noAutofit/>
          </a:bodyPr>
          <a:lstStyle/>
          <a:p>
            <a:pPr algn="l"/>
            <a:r>
              <a:rPr lang="en-US" sz="850" b="0" dirty="0">
                <a:solidFill>
                  <a:schemeClr val="accent1"/>
                </a:solidFill>
                <a:latin typeface="+mj-lt"/>
              </a:rPr>
              <a:t>Imperial College London</a:t>
            </a:r>
          </a:p>
        </p:txBody>
      </p:sp>
    </p:spTree>
    <p:extLst>
      <p:ext uri="{BB962C8B-B14F-4D97-AF65-F5344CB8AC3E}">
        <p14:creationId xmlns:p14="http://schemas.microsoft.com/office/powerpoint/2010/main" val="1145082161"/>
      </p:ext>
    </p:extLst>
  </p:cSld>
  <p:clrMap bg1="lt1" tx1="dk1" bg2="lt2" tx2="dk2" accent1="accent1" accent2="accent2" accent3="accent3" accent4="accent4" accent5="accent5" accent6="accent6" hlink="hlink" folHlink="folHlink"/>
  <p:sldLayoutIdLst>
    <p:sldLayoutId id="2147483656" r:id="rId1"/>
    <p:sldLayoutId id="2147483679" r:id="rId2"/>
    <p:sldLayoutId id="2147483680" r:id="rId3"/>
    <p:sldLayoutId id="2147483649" r:id="rId4"/>
    <p:sldLayoutId id="2147483657" r:id="rId5"/>
    <p:sldLayoutId id="2147483658" r:id="rId6"/>
    <p:sldLayoutId id="2147483681" r:id="rId7"/>
    <p:sldLayoutId id="2147483682" r:id="rId8"/>
    <p:sldLayoutId id="2147483675" r:id="rId9"/>
    <p:sldLayoutId id="2147483650" r:id="rId10"/>
    <p:sldLayoutId id="2147483683" r:id="rId11"/>
    <p:sldLayoutId id="2147483684" r:id="rId12"/>
    <p:sldLayoutId id="2147483652" r:id="rId13"/>
    <p:sldLayoutId id="2147483685" r:id="rId14"/>
    <p:sldLayoutId id="2147483686" r:id="rId15"/>
    <p:sldLayoutId id="2147483659" r:id="rId16"/>
    <p:sldLayoutId id="2147483687" r:id="rId17"/>
    <p:sldLayoutId id="2147483688" r:id="rId18"/>
    <p:sldLayoutId id="2147483660" r:id="rId19"/>
    <p:sldLayoutId id="2147483689" r:id="rId20"/>
    <p:sldLayoutId id="2147483690" r:id="rId21"/>
    <p:sldLayoutId id="2147483677" r:id="rId22"/>
    <p:sldLayoutId id="2147483691" r:id="rId23"/>
    <p:sldLayoutId id="2147483692" r:id="rId24"/>
    <p:sldLayoutId id="2147483676" r:id="rId25"/>
    <p:sldLayoutId id="2147483667" r:id="rId26"/>
    <p:sldLayoutId id="2147483693" r:id="rId27"/>
    <p:sldLayoutId id="2147483694" r:id="rId28"/>
    <p:sldLayoutId id="2147483666" r:id="rId29"/>
    <p:sldLayoutId id="2147483661" r:id="rId30"/>
    <p:sldLayoutId id="2147483695" r:id="rId31"/>
    <p:sldLayoutId id="2147483696" r:id="rId32"/>
    <p:sldLayoutId id="2147483669" r:id="rId33"/>
    <p:sldLayoutId id="2147483697" r:id="rId34"/>
    <p:sldLayoutId id="2147483698" r:id="rId35"/>
    <p:sldLayoutId id="2147483678" r:id="rId36"/>
    <p:sldLayoutId id="2147483699" r:id="rId37"/>
    <p:sldLayoutId id="2147483700" r:id="rId38"/>
    <p:sldLayoutId id="2147483662" r:id="rId39"/>
    <p:sldLayoutId id="2147483701" r:id="rId40"/>
    <p:sldLayoutId id="2147483702" r:id="rId41"/>
    <p:sldLayoutId id="2147483663" r:id="rId42"/>
    <p:sldLayoutId id="2147483703" r:id="rId43"/>
    <p:sldLayoutId id="2147483704" r:id="rId44"/>
    <p:sldLayoutId id="2147483664" r:id="rId45"/>
    <p:sldLayoutId id="2147483705" r:id="rId46"/>
    <p:sldLayoutId id="2147483706" r:id="rId47"/>
    <p:sldLayoutId id="2147483665" r:id="rId48"/>
    <p:sldLayoutId id="2147483671" r:id="rId49"/>
    <p:sldLayoutId id="2147483707" r:id="rId50"/>
    <p:sldLayoutId id="2147483708" r:id="rId51"/>
    <p:sldLayoutId id="2147483670" r:id="rId52"/>
    <p:sldLayoutId id="2147483672" r:id="rId53"/>
    <p:sldLayoutId id="2147483674" r:id="rId54"/>
    <p:sldLayoutId id="2147483709" r:id="rId55"/>
    <p:sldLayoutId id="2147483710" r:id="rId56"/>
    <p:sldLayoutId id="2147483673" r:id="rId57"/>
    <p:sldLayoutId id="2147483654" r:id="rId58"/>
    <p:sldLayoutId id="2147483711" r:id="rId59"/>
    <p:sldLayoutId id="2147483712" r:id="rId60"/>
    <p:sldLayoutId id="2147483655" r:id="rId61"/>
    <p:sldLayoutId id="2147483713" r:id="rId62"/>
    <p:sldLayoutId id="2147483714" r:id="rId63"/>
    <p:sldLayoutId id="2147483715" r:id="rId64"/>
    <p:sldLayoutId id="2147483716" r:id="rId65"/>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sldNum="0" hdr="0" dt="0"/>
  <p:txStyles>
    <p:titleStyle>
      <a:lvl1pPr algn="l" defTabSz="685765" rtl="0" eaLnBrk="1" latinLnBrk="0" hangingPunct="1">
        <a:lnSpc>
          <a:spcPct val="90000"/>
        </a:lnSpc>
        <a:spcBef>
          <a:spcPct val="0"/>
        </a:spcBef>
        <a:buNone/>
        <a:defRPr sz="2600" b="0" kern="1200">
          <a:solidFill>
            <a:schemeClr val="accent1"/>
          </a:solidFill>
          <a:latin typeface="+mj-lt"/>
          <a:ea typeface="+mj-ea"/>
          <a:cs typeface="+mj-cs"/>
        </a:defRPr>
      </a:lvl1pPr>
    </p:titleStyle>
    <p:bodyStyle>
      <a:lvl1pPr marL="0" indent="0" algn="l" defTabSz="685765" rtl="0" eaLnBrk="1" latinLnBrk="0" hangingPunct="1">
        <a:lnSpc>
          <a:spcPct val="105000"/>
        </a:lnSpc>
        <a:spcBef>
          <a:spcPts val="0"/>
        </a:spcBef>
        <a:buFont typeface="Arial" panose="020B0604020202020204" pitchFamily="34" charset="0"/>
        <a:buNone/>
        <a:defRPr sz="2000" kern="1200">
          <a:solidFill>
            <a:schemeClr val="tx1"/>
          </a:solidFill>
          <a:latin typeface="+mn-lt"/>
          <a:ea typeface="+mn-ea"/>
          <a:cs typeface="+mn-cs"/>
        </a:defRPr>
      </a:lvl1pPr>
      <a:lvl2pPr marL="0" indent="0" algn="l" defTabSz="685765" rtl="0" eaLnBrk="1" latinLnBrk="0" hangingPunct="1">
        <a:lnSpc>
          <a:spcPct val="105000"/>
        </a:lnSpc>
        <a:spcBef>
          <a:spcPts val="0"/>
        </a:spcBef>
        <a:buFont typeface="Arial" panose="020B0604020202020204" pitchFamily="34" charset="0"/>
        <a:buNone/>
        <a:defRPr sz="2000" b="0" kern="1200">
          <a:solidFill>
            <a:schemeClr val="tx1"/>
          </a:solidFill>
          <a:latin typeface="+mj-lt"/>
          <a:ea typeface="+mn-ea"/>
          <a:cs typeface="+mn-cs"/>
        </a:defRPr>
      </a:lvl2pPr>
      <a:lvl3pPr marL="161991" indent="-161991" algn="l" defTabSz="685765" rtl="0" eaLnBrk="1" latinLnBrk="0" hangingPunct="1">
        <a:lnSpc>
          <a:spcPct val="105000"/>
        </a:lnSpc>
        <a:spcBef>
          <a:spcPts val="0"/>
        </a:spcBef>
        <a:buClr>
          <a:schemeClr val="accent1"/>
        </a:buClr>
        <a:buFont typeface="Arial" panose="020B0604020202020204" pitchFamily="34" charset="0"/>
        <a:buChar char="•"/>
        <a:defRPr sz="2000" kern="1200">
          <a:solidFill>
            <a:schemeClr val="tx1"/>
          </a:solidFill>
          <a:latin typeface="+mn-lt"/>
          <a:ea typeface="+mn-ea"/>
          <a:cs typeface="+mn-cs"/>
        </a:defRPr>
      </a:lvl3pPr>
      <a:lvl4pPr marL="323984" indent="-161991" algn="l" defTabSz="685765" rtl="0" eaLnBrk="1" latinLnBrk="0" hangingPunct="1">
        <a:lnSpc>
          <a:spcPct val="105000"/>
        </a:lnSpc>
        <a:spcBef>
          <a:spcPts val="0"/>
        </a:spcBef>
        <a:buClr>
          <a:schemeClr val="accent1"/>
        </a:buClr>
        <a:buFont typeface="Arial" panose="020B0604020202020204" pitchFamily="34" charset="0"/>
        <a:buChar char="•"/>
        <a:defRPr sz="2000" kern="1200">
          <a:solidFill>
            <a:schemeClr val="tx1"/>
          </a:solidFill>
          <a:latin typeface="+mn-lt"/>
          <a:ea typeface="+mn-ea"/>
          <a:cs typeface="+mn-cs"/>
        </a:defRPr>
      </a:lvl4pPr>
      <a:lvl5pPr marL="485975" indent="-161991" algn="l" defTabSz="685765" rtl="0" eaLnBrk="1" latinLnBrk="0" hangingPunct="1">
        <a:lnSpc>
          <a:spcPct val="105000"/>
        </a:lnSpc>
        <a:spcBef>
          <a:spcPts val="0"/>
        </a:spcBef>
        <a:buClr>
          <a:schemeClr val="accent1"/>
        </a:buClr>
        <a:buFont typeface="Arial" panose="020B0604020202020204" pitchFamily="34" charset="0"/>
        <a:buChar char="•"/>
        <a:defRPr sz="2000" kern="1200">
          <a:solidFill>
            <a:schemeClr val="tx1"/>
          </a:solidFill>
          <a:latin typeface="+mn-lt"/>
          <a:ea typeface="+mn-ea"/>
          <a:cs typeface="+mn-cs"/>
        </a:defRPr>
      </a:lvl5pPr>
      <a:lvl6pPr marL="1885853" indent="-171441" algn="l" defTabSz="685765"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6pPr>
      <a:lvl7pPr marL="2228736" indent="-171441" algn="l" defTabSz="685765"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7pPr>
      <a:lvl8pPr marL="2571618" indent="-171441" algn="l" defTabSz="685765"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8pPr>
      <a:lvl9pPr marL="2914501" indent="-171441" algn="l" defTabSz="685765"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685765" rtl="0" eaLnBrk="1" latinLnBrk="0" hangingPunct="1">
        <a:defRPr sz="1600" kern="1200">
          <a:solidFill>
            <a:schemeClr val="tx1"/>
          </a:solidFill>
          <a:latin typeface="+mn-lt"/>
          <a:ea typeface="+mn-ea"/>
          <a:cs typeface="+mn-cs"/>
        </a:defRPr>
      </a:lvl1pPr>
      <a:lvl2pPr marL="342882" algn="l" defTabSz="685765" rtl="0" eaLnBrk="1" latinLnBrk="0" hangingPunct="1">
        <a:defRPr sz="1600" kern="1200">
          <a:solidFill>
            <a:schemeClr val="tx1"/>
          </a:solidFill>
          <a:latin typeface="+mn-lt"/>
          <a:ea typeface="+mn-ea"/>
          <a:cs typeface="+mn-cs"/>
        </a:defRPr>
      </a:lvl2pPr>
      <a:lvl3pPr marL="685765" algn="l" defTabSz="685765" rtl="0" eaLnBrk="1" latinLnBrk="0" hangingPunct="1">
        <a:defRPr sz="1600" kern="1200">
          <a:solidFill>
            <a:schemeClr val="tx1"/>
          </a:solidFill>
          <a:latin typeface="+mn-lt"/>
          <a:ea typeface="+mn-ea"/>
          <a:cs typeface="+mn-cs"/>
        </a:defRPr>
      </a:lvl3pPr>
      <a:lvl4pPr marL="1028647" algn="l" defTabSz="685765" rtl="0" eaLnBrk="1" latinLnBrk="0" hangingPunct="1">
        <a:defRPr sz="1600" kern="1200">
          <a:solidFill>
            <a:schemeClr val="tx1"/>
          </a:solidFill>
          <a:latin typeface="+mn-lt"/>
          <a:ea typeface="+mn-ea"/>
          <a:cs typeface="+mn-cs"/>
        </a:defRPr>
      </a:lvl4pPr>
      <a:lvl5pPr marL="1371530" algn="l" defTabSz="685765" rtl="0" eaLnBrk="1" latinLnBrk="0" hangingPunct="1">
        <a:defRPr sz="1600" kern="1200">
          <a:solidFill>
            <a:schemeClr val="tx1"/>
          </a:solidFill>
          <a:latin typeface="+mn-lt"/>
          <a:ea typeface="+mn-ea"/>
          <a:cs typeface="+mn-cs"/>
        </a:defRPr>
      </a:lvl5pPr>
      <a:lvl6pPr marL="1714412" algn="l" defTabSz="685765" rtl="0" eaLnBrk="1" latinLnBrk="0" hangingPunct="1">
        <a:defRPr sz="1600" kern="1200">
          <a:solidFill>
            <a:schemeClr val="tx1"/>
          </a:solidFill>
          <a:latin typeface="+mn-lt"/>
          <a:ea typeface="+mn-ea"/>
          <a:cs typeface="+mn-cs"/>
        </a:defRPr>
      </a:lvl6pPr>
      <a:lvl7pPr marL="2057295" algn="l" defTabSz="685765" rtl="0" eaLnBrk="1" latinLnBrk="0" hangingPunct="1">
        <a:defRPr sz="1600" kern="1200">
          <a:solidFill>
            <a:schemeClr val="tx1"/>
          </a:solidFill>
          <a:latin typeface="+mn-lt"/>
          <a:ea typeface="+mn-ea"/>
          <a:cs typeface="+mn-cs"/>
        </a:defRPr>
      </a:lvl7pPr>
      <a:lvl8pPr marL="2400177" algn="l" defTabSz="685765" rtl="0" eaLnBrk="1" latinLnBrk="0" hangingPunct="1">
        <a:defRPr sz="1600" kern="1200">
          <a:solidFill>
            <a:schemeClr val="tx1"/>
          </a:solidFill>
          <a:latin typeface="+mn-lt"/>
          <a:ea typeface="+mn-ea"/>
          <a:cs typeface="+mn-cs"/>
        </a:defRPr>
      </a:lvl8pPr>
      <a:lvl9pPr marL="2743060" algn="l" defTabSz="685765" rtl="0" eaLnBrk="1" latinLnBrk="0" hangingPunct="1">
        <a:defRPr sz="16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2" orient="horz" pos="2160" userDrawn="1">
          <p15:clr>
            <a:srgbClr val="F26B43"/>
          </p15:clr>
        </p15:guide>
        <p15:guide id="3" pos="206" userDrawn="1">
          <p15:clr>
            <a:srgbClr val="F26B43"/>
          </p15:clr>
        </p15:guide>
        <p15:guide id="4" pos="7475" userDrawn="1">
          <p15:clr>
            <a:srgbClr val="F26B43"/>
          </p15:clr>
        </p15:guide>
        <p15:guide id="5" orient="horz" pos="207" userDrawn="1">
          <p15:clr>
            <a:srgbClr val="F26B43"/>
          </p15:clr>
        </p15:guide>
        <p15:guide id="6" orient="horz" pos="4114" userDrawn="1">
          <p15:clr>
            <a:srgbClr val="F26B43"/>
          </p15:clr>
        </p15:guide>
        <p15:guide id="7" orient="horz" pos="3944" userDrawn="1">
          <p15:clr>
            <a:srgbClr val="F26B43"/>
          </p15:clr>
        </p15:guide>
        <p15:guide id="8" orient="horz" pos="879" userDrawn="1">
          <p15:clr>
            <a:srgbClr val="F26B43"/>
          </p15:clr>
        </p15:guide>
        <p15:guide id="9" pos="3723" userDrawn="1">
          <p15:clr>
            <a:srgbClr val="F26B43"/>
          </p15:clr>
        </p15:guide>
        <p15:guide id="10" pos="3958"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10.xml"/><Relationship Id="rId5" Type="http://schemas.openxmlformats.org/officeDocument/2006/relationships/image" Target="../media/image11.png"/><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13.xml"/><Relationship Id="rId4" Type="http://schemas.openxmlformats.org/officeDocument/2006/relationships/image" Target="../media/image17.svg"/></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3.xml"/><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10.xml"/><Relationship Id="rId4" Type="http://schemas.openxmlformats.org/officeDocument/2006/relationships/image" Target="../media/image27.jpg"/></Relationships>
</file>

<file path=ppt/slides/_rels/slide2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0.xml"/></Relationships>
</file>

<file path=ppt/slides/_rels/slide3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0.xml"/></Relationships>
</file>

<file path=ppt/slides/_rels/slide3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0.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0.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4.png"/><Relationship Id="rId7"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0.xml"/><Relationship Id="rId6" Type="http://schemas.openxmlformats.org/officeDocument/2006/relationships/image" Target="../media/image6.png"/><Relationship Id="rId5" Type="http://schemas.openxmlformats.org/officeDocument/2006/relationships/image" Target="../media/image5.png"/><Relationship Id="rId10" Type="http://schemas.openxmlformats.org/officeDocument/2006/relationships/image" Target="../media/image3.png"/><Relationship Id="rId4" Type="http://schemas.openxmlformats.org/officeDocument/2006/relationships/image" Target="../media/image1.png"/><Relationship Id="rId9"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0D525D-DC8B-1131-02E2-361C35457A52}"/>
              </a:ext>
            </a:extLst>
          </p:cNvPr>
          <p:cNvSpPr>
            <a:spLocks noGrp="1"/>
          </p:cNvSpPr>
          <p:nvPr>
            <p:ph type="ctrTitle"/>
          </p:nvPr>
        </p:nvSpPr>
        <p:spPr>
          <a:xfrm>
            <a:off x="330271" y="2417400"/>
            <a:ext cx="8681208" cy="1847942"/>
          </a:xfrm>
        </p:spPr>
        <p:txBody>
          <a:bodyPr/>
          <a:lstStyle/>
          <a:p>
            <a:r>
              <a:rPr lang="en-GB" dirty="0"/>
              <a:t>PHYS60022 Data Science and Machine Learning for Physics</a:t>
            </a:r>
          </a:p>
        </p:txBody>
      </p:sp>
      <p:sp>
        <p:nvSpPr>
          <p:cNvPr id="3" name="Subtitle 2">
            <a:extLst>
              <a:ext uri="{FF2B5EF4-FFF2-40B4-BE49-F238E27FC236}">
                <a16:creationId xmlns:a16="http://schemas.microsoft.com/office/drawing/2014/main" id="{6C5F6F5F-6ADB-06BB-06A0-574E78E6CE67}"/>
              </a:ext>
            </a:extLst>
          </p:cNvPr>
          <p:cNvSpPr>
            <a:spLocks noGrp="1"/>
          </p:cNvSpPr>
          <p:nvPr>
            <p:ph type="subTitle" idx="1"/>
          </p:nvPr>
        </p:nvSpPr>
        <p:spPr>
          <a:xfrm>
            <a:off x="330271" y="4383000"/>
            <a:ext cx="9144000" cy="1322348"/>
          </a:xfrm>
        </p:spPr>
        <p:txBody>
          <a:bodyPr/>
          <a:lstStyle/>
          <a:p>
            <a:r>
              <a:rPr lang="en-GB" dirty="0"/>
              <a:t>Week 9: Neural Networks</a:t>
            </a:r>
          </a:p>
        </p:txBody>
      </p:sp>
      <p:sp>
        <p:nvSpPr>
          <p:cNvPr id="6" name="Text Placeholder 5">
            <a:extLst>
              <a:ext uri="{FF2B5EF4-FFF2-40B4-BE49-F238E27FC236}">
                <a16:creationId xmlns:a16="http://schemas.microsoft.com/office/drawing/2014/main" id="{61CBB25D-C920-91FD-D8E0-77931A099E39}"/>
              </a:ext>
            </a:extLst>
          </p:cNvPr>
          <p:cNvSpPr>
            <a:spLocks noGrp="1"/>
          </p:cNvSpPr>
          <p:nvPr>
            <p:ph type="body" sz="quarter" idx="10"/>
          </p:nvPr>
        </p:nvSpPr>
        <p:spPr>
          <a:xfrm>
            <a:off x="330200" y="5789613"/>
            <a:ext cx="5580063" cy="739775"/>
          </a:xfrm>
        </p:spPr>
        <p:txBody>
          <a:bodyPr/>
          <a:lstStyle/>
          <a:p>
            <a:r>
              <a:rPr lang="en-US" dirty="0"/>
              <a:t>Patrick Dunne, p.dunne12@imperial.ac.uk</a:t>
            </a:r>
          </a:p>
        </p:txBody>
      </p:sp>
    </p:spTree>
    <p:extLst>
      <p:ext uri="{BB962C8B-B14F-4D97-AF65-F5344CB8AC3E}">
        <p14:creationId xmlns:p14="http://schemas.microsoft.com/office/powerpoint/2010/main" val="272855756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4">
          <a:extLst>
            <a:ext uri="{FF2B5EF4-FFF2-40B4-BE49-F238E27FC236}">
              <a16:creationId xmlns:a16="http://schemas.microsoft.com/office/drawing/2014/main" id="{EC1133B1-B077-C98E-AE7C-163E113EF5AC}"/>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1F8DF6E1-CB13-0594-1C71-727B5FF900FE}"/>
              </a:ext>
            </a:extLst>
          </p:cNvPr>
          <p:cNvSpPr>
            <a:spLocks noGrp="1"/>
          </p:cNvSpPr>
          <p:nvPr>
            <p:ph type="subTitle" idx="13"/>
          </p:nvPr>
        </p:nvSpPr>
        <p:spPr/>
        <p:txBody>
          <a:bodyPr/>
          <a:lstStyle/>
          <a:p>
            <a:endParaRPr lang="en-GB"/>
          </a:p>
        </p:txBody>
      </p:sp>
      <p:pic>
        <p:nvPicPr>
          <p:cNvPr id="136" name="Google Shape;136;p17">
            <a:extLst>
              <a:ext uri="{FF2B5EF4-FFF2-40B4-BE49-F238E27FC236}">
                <a16:creationId xmlns:a16="http://schemas.microsoft.com/office/drawing/2014/main" id="{17213A96-4673-46D5-10C4-CFDE9612FDAE}"/>
              </a:ext>
            </a:extLst>
          </p:cNvPr>
          <p:cNvPicPr preferRelativeResize="0"/>
          <p:nvPr/>
        </p:nvPicPr>
        <p:blipFill>
          <a:blip r:embed="rId3">
            <a:alphaModFix/>
          </a:blip>
          <a:stretch>
            <a:fillRect/>
          </a:stretch>
        </p:blipFill>
        <p:spPr>
          <a:xfrm>
            <a:off x="1600201" y="1969976"/>
            <a:ext cx="2594375" cy="2594375"/>
          </a:xfrm>
          <a:prstGeom prst="rect">
            <a:avLst/>
          </a:prstGeom>
          <a:noFill/>
          <a:ln>
            <a:noFill/>
          </a:ln>
        </p:spPr>
      </p:pic>
      <p:grpSp>
        <p:nvGrpSpPr>
          <p:cNvPr id="137" name="Google Shape;137;p17">
            <a:extLst>
              <a:ext uri="{FF2B5EF4-FFF2-40B4-BE49-F238E27FC236}">
                <a16:creationId xmlns:a16="http://schemas.microsoft.com/office/drawing/2014/main" id="{54927FF8-0DCC-9226-10FF-1A155388686F}"/>
              </a:ext>
            </a:extLst>
          </p:cNvPr>
          <p:cNvGrpSpPr/>
          <p:nvPr/>
        </p:nvGrpSpPr>
        <p:grpSpPr>
          <a:xfrm flipH="1">
            <a:off x="3034275" y="2052200"/>
            <a:ext cx="2195700" cy="1636500"/>
            <a:chOff x="1767950" y="2561425"/>
            <a:chExt cx="2195700" cy="1636500"/>
          </a:xfrm>
        </p:grpSpPr>
        <p:sp>
          <p:nvSpPr>
            <p:cNvPr id="138" name="Google Shape;138;p17">
              <a:extLst>
                <a:ext uri="{FF2B5EF4-FFF2-40B4-BE49-F238E27FC236}">
                  <a16:creationId xmlns:a16="http://schemas.microsoft.com/office/drawing/2014/main" id="{24B9F129-67AF-726F-BD91-39444B879548}"/>
                </a:ext>
              </a:extLst>
            </p:cNvPr>
            <p:cNvSpPr/>
            <p:nvPr/>
          </p:nvSpPr>
          <p:spPr>
            <a:xfrm>
              <a:off x="1767950" y="2561425"/>
              <a:ext cx="2195700" cy="1636500"/>
            </a:xfrm>
            <a:prstGeom prst="pie">
              <a:avLst>
                <a:gd name="adj1" fmla="val 8735548"/>
                <a:gd name="adj2" fmla="val 12650794"/>
              </a:avLst>
            </a:prstGeom>
            <a:solidFill>
              <a:schemeClr val="lt1"/>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39" name="Google Shape;139;p17">
              <a:extLst>
                <a:ext uri="{FF2B5EF4-FFF2-40B4-BE49-F238E27FC236}">
                  <a16:creationId xmlns:a16="http://schemas.microsoft.com/office/drawing/2014/main" id="{FF27A6D4-4EC2-C045-195D-9262C5F31CBA}"/>
                </a:ext>
              </a:extLst>
            </p:cNvPr>
            <p:cNvSpPr/>
            <p:nvPr/>
          </p:nvSpPr>
          <p:spPr>
            <a:xfrm>
              <a:off x="1767950" y="3073375"/>
              <a:ext cx="189000" cy="612600"/>
            </a:xfrm>
            <a:prstGeom prst="ellipse">
              <a:avLst/>
            </a:prstGeom>
            <a:solidFill>
              <a:schemeClr val="dk1"/>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endParaRPr/>
            </a:p>
          </p:txBody>
        </p:sp>
      </p:grpSp>
      <p:sp>
        <p:nvSpPr>
          <p:cNvPr id="140" name="Google Shape;140;p17">
            <a:extLst>
              <a:ext uri="{FF2B5EF4-FFF2-40B4-BE49-F238E27FC236}">
                <a16:creationId xmlns:a16="http://schemas.microsoft.com/office/drawing/2014/main" id="{F12202E0-1579-7D5D-BB5A-3A63A2C71AB3}"/>
              </a:ext>
            </a:extLst>
          </p:cNvPr>
          <p:cNvSpPr txBox="1"/>
          <p:nvPr/>
        </p:nvSpPr>
        <p:spPr>
          <a:xfrm>
            <a:off x="5468976" y="1619064"/>
            <a:ext cx="5899239" cy="1444468"/>
          </a:xfrm>
          <a:prstGeom prst="rect">
            <a:avLst/>
          </a:prstGeom>
          <a:noFill/>
          <a:ln>
            <a:noFill/>
          </a:ln>
        </p:spPr>
        <p:txBody>
          <a:bodyPr spcFirstLastPara="1" wrap="square" lIns="91425" tIns="91425" rIns="91425" bIns="91425" anchor="t" anchorCtr="0">
            <a:spAutoFit/>
          </a:bodyPr>
          <a:lstStyle/>
          <a:p>
            <a:pPr>
              <a:lnSpc>
                <a:spcPct val="115000"/>
              </a:lnSpc>
              <a:spcBef>
                <a:spcPts val="800"/>
              </a:spcBef>
              <a:spcAft>
                <a:spcPts val="800"/>
              </a:spcAft>
            </a:pPr>
            <a:r>
              <a:rPr lang="en-GB" sz="2400" b="1" u="none" strike="noStrike" dirty="0">
                <a:solidFill>
                  <a:srgbClr val="333333"/>
                </a:solidFill>
                <a:effectLst/>
                <a:latin typeface="Montserrat" pitchFamily="2" charset="77"/>
              </a:rPr>
              <a:t>How about this?</a:t>
            </a:r>
          </a:p>
          <a:p>
            <a:pPr>
              <a:lnSpc>
                <a:spcPct val="115000"/>
              </a:lnSpc>
              <a:spcBef>
                <a:spcPts val="800"/>
              </a:spcBef>
              <a:spcAft>
                <a:spcPts val="800"/>
              </a:spcAft>
            </a:pPr>
            <a:r>
              <a:rPr lang="en-GB" sz="2400" b="0" i="0" u="none" strike="noStrike" dirty="0">
                <a:solidFill>
                  <a:srgbClr val="171717"/>
                </a:solidFill>
                <a:effectLst/>
                <a:latin typeface="verdana" panose="020B0604030504040204" pitchFamily="34" charset="0"/>
              </a:rPr>
              <a:t>The </a:t>
            </a:r>
            <a:r>
              <a:rPr lang="en-GB" sz="2400" b="0" i="0" u="none" strike="noStrike" dirty="0" err="1">
                <a:solidFill>
                  <a:srgbClr val="171717"/>
                </a:solidFill>
                <a:effectLst/>
                <a:latin typeface="verdana" panose="020B0604030504040204" pitchFamily="34" charset="0"/>
              </a:rPr>
              <a:t>sprehas</a:t>
            </a:r>
            <a:r>
              <a:rPr lang="en-GB" sz="2400" b="0" i="0" u="none" strike="noStrike" dirty="0">
                <a:solidFill>
                  <a:srgbClr val="171717"/>
                </a:solidFill>
                <a:effectLst/>
                <a:latin typeface="verdana" panose="020B0604030504040204" pitchFamily="34" charset="0"/>
              </a:rPr>
              <a:t> had </a:t>
            </a:r>
            <a:r>
              <a:rPr lang="en-GB" sz="2400" b="0" i="0" u="none" strike="noStrike" dirty="0" err="1">
                <a:solidFill>
                  <a:srgbClr val="171717"/>
                </a:solidFill>
                <a:effectLst/>
                <a:latin typeface="verdana" panose="020B0604030504040204" pitchFamily="34" charset="0"/>
              </a:rPr>
              <a:t>ponits</a:t>
            </a:r>
            <a:r>
              <a:rPr lang="en-GB" sz="2400" b="0" i="0" u="none" strike="noStrike" dirty="0">
                <a:solidFill>
                  <a:srgbClr val="171717"/>
                </a:solidFill>
                <a:effectLst/>
                <a:latin typeface="verdana" panose="020B0604030504040204" pitchFamily="34" charset="0"/>
              </a:rPr>
              <a:t> and </a:t>
            </a:r>
            <a:r>
              <a:rPr lang="en-GB" sz="2400" b="0" i="0" u="none" strike="noStrike" dirty="0" err="1">
                <a:solidFill>
                  <a:srgbClr val="171717"/>
                </a:solidFill>
                <a:effectLst/>
                <a:latin typeface="verdana" panose="020B0604030504040204" pitchFamily="34" charset="0"/>
              </a:rPr>
              <a:t>patles</a:t>
            </a:r>
            <a:endParaRPr sz="2400" dirty="0">
              <a:latin typeface="Montserrat" pitchFamily="2" charset="77"/>
              <a:ea typeface="Montserrat SemiBold"/>
              <a:cs typeface="Montserrat SemiBold"/>
              <a:sym typeface="Montserrat SemiBold"/>
            </a:endParaRPr>
          </a:p>
        </p:txBody>
      </p:sp>
      <p:sp>
        <p:nvSpPr>
          <p:cNvPr id="5" name="Title 4">
            <a:extLst>
              <a:ext uri="{FF2B5EF4-FFF2-40B4-BE49-F238E27FC236}">
                <a16:creationId xmlns:a16="http://schemas.microsoft.com/office/drawing/2014/main" id="{C1DD19F0-7256-18B7-93A0-BC9134425E41}"/>
              </a:ext>
            </a:extLst>
          </p:cNvPr>
          <p:cNvSpPr>
            <a:spLocks noGrp="1"/>
          </p:cNvSpPr>
          <p:nvPr>
            <p:ph type="title"/>
          </p:nvPr>
        </p:nvSpPr>
        <p:spPr/>
        <p:txBody>
          <a:bodyPr/>
          <a:lstStyle/>
          <a:p>
            <a:r>
              <a:rPr lang="en-GB" dirty="0"/>
              <a:t>Human Perception: Fault Tolerant</a:t>
            </a:r>
          </a:p>
        </p:txBody>
      </p:sp>
    </p:spTree>
    <p:extLst>
      <p:ext uri="{BB962C8B-B14F-4D97-AF65-F5344CB8AC3E}">
        <p14:creationId xmlns:p14="http://schemas.microsoft.com/office/powerpoint/2010/main" val="12479196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4">
          <a:extLst>
            <a:ext uri="{FF2B5EF4-FFF2-40B4-BE49-F238E27FC236}">
              <a16:creationId xmlns:a16="http://schemas.microsoft.com/office/drawing/2014/main" id="{0A872EDC-6152-49DD-5157-BFE15CEC44AF}"/>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14B30BFA-ADFC-B03B-11AF-563A9A60F326}"/>
              </a:ext>
            </a:extLst>
          </p:cNvPr>
          <p:cNvSpPr>
            <a:spLocks noGrp="1"/>
          </p:cNvSpPr>
          <p:nvPr>
            <p:ph type="subTitle" idx="13"/>
          </p:nvPr>
        </p:nvSpPr>
        <p:spPr/>
        <p:txBody>
          <a:bodyPr/>
          <a:lstStyle/>
          <a:p>
            <a:endParaRPr lang="en-GB"/>
          </a:p>
        </p:txBody>
      </p:sp>
      <p:pic>
        <p:nvPicPr>
          <p:cNvPr id="136" name="Google Shape;136;p17">
            <a:extLst>
              <a:ext uri="{FF2B5EF4-FFF2-40B4-BE49-F238E27FC236}">
                <a16:creationId xmlns:a16="http://schemas.microsoft.com/office/drawing/2014/main" id="{3675B94B-C86A-B580-8FBF-D6B8BC468A7B}"/>
              </a:ext>
            </a:extLst>
          </p:cNvPr>
          <p:cNvPicPr preferRelativeResize="0"/>
          <p:nvPr/>
        </p:nvPicPr>
        <p:blipFill>
          <a:blip r:embed="rId3">
            <a:alphaModFix/>
          </a:blip>
          <a:stretch>
            <a:fillRect/>
          </a:stretch>
        </p:blipFill>
        <p:spPr>
          <a:xfrm>
            <a:off x="1600201" y="1969976"/>
            <a:ext cx="2594375" cy="2594375"/>
          </a:xfrm>
          <a:prstGeom prst="rect">
            <a:avLst/>
          </a:prstGeom>
          <a:noFill/>
          <a:ln>
            <a:noFill/>
          </a:ln>
        </p:spPr>
      </p:pic>
      <p:grpSp>
        <p:nvGrpSpPr>
          <p:cNvPr id="137" name="Google Shape;137;p17">
            <a:extLst>
              <a:ext uri="{FF2B5EF4-FFF2-40B4-BE49-F238E27FC236}">
                <a16:creationId xmlns:a16="http://schemas.microsoft.com/office/drawing/2014/main" id="{4EF826D6-ADFB-2FC2-A819-D72C204FB80C}"/>
              </a:ext>
            </a:extLst>
          </p:cNvPr>
          <p:cNvGrpSpPr/>
          <p:nvPr/>
        </p:nvGrpSpPr>
        <p:grpSpPr>
          <a:xfrm flipH="1">
            <a:off x="3034275" y="2052200"/>
            <a:ext cx="2195700" cy="1636500"/>
            <a:chOff x="1767950" y="2561425"/>
            <a:chExt cx="2195700" cy="1636500"/>
          </a:xfrm>
        </p:grpSpPr>
        <p:sp>
          <p:nvSpPr>
            <p:cNvPr id="138" name="Google Shape;138;p17">
              <a:extLst>
                <a:ext uri="{FF2B5EF4-FFF2-40B4-BE49-F238E27FC236}">
                  <a16:creationId xmlns:a16="http://schemas.microsoft.com/office/drawing/2014/main" id="{7A0411EC-B326-93B1-DC88-62E39FD393C7}"/>
                </a:ext>
              </a:extLst>
            </p:cNvPr>
            <p:cNvSpPr/>
            <p:nvPr/>
          </p:nvSpPr>
          <p:spPr>
            <a:xfrm>
              <a:off x="1767950" y="2561425"/>
              <a:ext cx="2195700" cy="1636500"/>
            </a:xfrm>
            <a:prstGeom prst="pie">
              <a:avLst>
                <a:gd name="adj1" fmla="val 8735548"/>
                <a:gd name="adj2" fmla="val 12650794"/>
              </a:avLst>
            </a:prstGeom>
            <a:solidFill>
              <a:schemeClr val="lt1"/>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39" name="Google Shape;139;p17">
              <a:extLst>
                <a:ext uri="{FF2B5EF4-FFF2-40B4-BE49-F238E27FC236}">
                  <a16:creationId xmlns:a16="http://schemas.microsoft.com/office/drawing/2014/main" id="{BE7EC55F-10EB-2C5A-948D-03ABF6B984F9}"/>
                </a:ext>
              </a:extLst>
            </p:cNvPr>
            <p:cNvSpPr/>
            <p:nvPr/>
          </p:nvSpPr>
          <p:spPr>
            <a:xfrm>
              <a:off x="1767950" y="3073375"/>
              <a:ext cx="189000" cy="612600"/>
            </a:xfrm>
            <a:prstGeom prst="ellipse">
              <a:avLst/>
            </a:prstGeom>
            <a:solidFill>
              <a:schemeClr val="dk1"/>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endParaRPr/>
            </a:p>
          </p:txBody>
        </p:sp>
      </p:grpSp>
      <p:sp>
        <p:nvSpPr>
          <p:cNvPr id="140" name="Google Shape;140;p17">
            <a:extLst>
              <a:ext uri="{FF2B5EF4-FFF2-40B4-BE49-F238E27FC236}">
                <a16:creationId xmlns:a16="http://schemas.microsoft.com/office/drawing/2014/main" id="{60CBF56E-8B30-4148-F1E4-3A0A700620F7}"/>
              </a:ext>
            </a:extLst>
          </p:cNvPr>
          <p:cNvSpPr txBox="1"/>
          <p:nvPr/>
        </p:nvSpPr>
        <p:spPr>
          <a:xfrm>
            <a:off x="5468977" y="1619064"/>
            <a:ext cx="5886882" cy="3953873"/>
          </a:xfrm>
          <a:prstGeom prst="rect">
            <a:avLst/>
          </a:prstGeom>
          <a:noFill/>
          <a:ln>
            <a:noFill/>
          </a:ln>
        </p:spPr>
        <p:txBody>
          <a:bodyPr spcFirstLastPara="1" wrap="square" lIns="91425" tIns="91425" rIns="91425" bIns="91425" anchor="t" anchorCtr="0">
            <a:spAutoFit/>
          </a:bodyPr>
          <a:lstStyle/>
          <a:p>
            <a:pPr>
              <a:lnSpc>
                <a:spcPct val="115000"/>
              </a:lnSpc>
              <a:spcBef>
                <a:spcPts val="800"/>
              </a:spcBef>
              <a:spcAft>
                <a:spcPts val="800"/>
              </a:spcAft>
            </a:pPr>
            <a:r>
              <a:rPr lang="en-GB" sz="2400" b="1" u="none" strike="noStrike" dirty="0">
                <a:solidFill>
                  <a:srgbClr val="333333"/>
                </a:solidFill>
                <a:effectLst/>
                <a:latin typeface="Montserrat" pitchFamily="2" charset="77"/>
              </a:rPr>
              <a:t>How about this?</a:t>
            </a:r>
          </a:p>
          <a:p>
            <a:pPr algn="l"/>
            <a:r>
              <a:rPr lang="en-GB" sz="2400" b="0" i="0" u="none" strike="noStrike" dirty="0">
                <a:solidFill>
                  <a:srgbClr val="171717"/>
                </a:solidFill>
                <a:effectLst/>
                <a:latin typeface="verdana" panose="020B0604030504040204" pitchFamily="34" charset="0"/>
              </a:rPr>
              <a:t>The sherpas had pitons and plates.</a:t>
            </a:r>
          </a:p>
          <a:p>
            <a:pPr algn="l"/>
            <a:r>
              <a:rPr lang="en-GB" sz="2400" b="0" i="0" u="none" strike="noStrike" dirty="0">
                <a:solidFill>
                  <a:srgbClr val="171717"/>
                </a:solidFill>
                <a:effectLst/>
                <a:latin typeface="verdana" panose="020B0604030504040204" pitchFamily="34" charset="0"/>
              </a:rPr>
              <a:t>The shapers had points and pleats.</a:t>
            </a:r>
          </a:p>
          <a:p>
            <a:pPr algn="l"/>
            <a:r>
              <a:rPr lang="en-GB" sz="2400" b="0" i="0" u="none" strike="noStrike" dirty="0">
                <a:solidFill>
                  <a:srgbClr val="171717"/>
                </a:solidFill>
                <a:effectLst/>
                <a:latin typeface="verdana" panose="020B0604030504040204" pitchFamily="34" charset="0"/>
              </a:rPr>
              <a:t>The seraphs had pintos and petals.</a:t>
            </a:r>
          </a:p>
          <a:p>
            <a:pPr algn="l"/>
            <a:r>
              <a:rPr lang="en-GB" sz="2400" b="0" i="0" u="none" strike="noStrike" dirty="0">
                <a:solidFill>
                  <a:srgbClr val="171717"/>
                </a:solidFill>
                <a:effectLst/>
                <a:latin typeface="verdana" panose="020B0604030504040204" pitchFamily="34" charset="0"/>
              </a:rPr>
              <a:t>The </a:t>
            </a:r>
            <a:r>
              <a:rPr lang="en-GB" sz="2400" b="0" i="0" u="none" strike="noStrike" dirty="0" err="1">
                <a:solidFill>
                  <a:srgbClr val="171717"/>
                </a:solidFill>
                <a:effectLst/>
                <a:latin typeface="verdana" panose="020B0604030504040204" pitchFamily="34" charset="0"/>
              </a:rPr>
              <a:t>sphaers</a:t>
            </a:r>
            <a:r>
              <a:rPr lang="en-GB" sz="2400" b="0" i="0" u="none" strike="noStrike" dirty="0">
                <a:solidFill>
                  <a:srgbClr val="171717"/>
                </a:solidFill>
                <a:effectLst/>
                <a:latin typeface="verdana" panose="020B0604030504040204" pitchFamily="34" charset="0"/>
              </a:rPr>
              <a:t> had pinots and </a:t>
            </a:r>
            <a:r>
              <a:rPr lang="en-GB" sz="2400" b="0" i="0" u="none" strike="noStrike" dirty="0" err="1">
                <a:solidFill>
                  <a:srgbClr val="171717"/>
                </a:solidFill>
                <a:effectLst/>
                <a:latin typeface="verdana" panose="020B0604030504040204" pitchFamily="34" charset="0"/>
              </a:rPr>
              <a:t>palets</a:t>
            </a:r>
            <a:r>
              <a:rPr lang="en-GB" sz="2400" b="0" i="0" u="none" strike="noStrike" dirty="0">
                <a:solidFill>
                  <a:srgbClr val="171717"/>
                </a:solidFill>
                <a:effectLst/>
                <a:latin typeface="verdana" panose="020B0604030504040204" pitchFamily="34" charset="0"/>
              </a:rPr>
              <a:t>.</a:t>
            </a:r>
          </a:p>
          <a:p>
            <a:pPr algn="l"/>
            <a:r>
              <a:rPr lang="en-GB" sz="2400" b="0" i="0" u="none" strike="noStrike" dirty="0">
                <a:solidFill>
                  <a:srgbClr val="171717"/>
                </a:solidFill>
                <a:effectLst/>
                <a:latin typeface="verdana" panose="020B0604030504040204" pitchFamily="34" charset="0"/>
              </a:rPr>
              <a:t>The </a:t>
            </a:r>
            <a:r>
              <a:rPr lang="en-GB" sz="2400" b="0" i="0" u="none" strike="noStrike" dirty="0" err="1">
                <a:solidFill>
                  <a:srgbClr val="171717"/>
                </a:solidFill>
                <a:effectLst/>
                <a:latin typeface="verdana" panose="020B0604030504040204" pitchFamily="34" charset="0"/>
              </a:rPr>
              <a:t>sphears</a:t>
            </a:r>
            <a:r>
              <a:rPr lang="en-GB" sz="2400" b="0" i="0" u="none" strike="noStrike" dirty="0">
                <a:solidFill>
                  <a:srgbClr val="171717"/>
                </a:solidFill>
                <a:effectLst/>
                <a:latin typeface="verdana" panose="020B0604030504040204" pitchFamily="34" charset="0"/>
              </a:rPr>
              <a:t> had </a:t>
            </a:r>
            <a:r>
              <a:rPr lang="en-GB" sz="2400" b="0" i="0" u="none" strike="noStrike" dirty="0" err="1">
                <a:solidFill>
                  <a:srgbClr val="171717"/>
                </a:solidFill>
                <a:effectLst/>
                <a:latin typeface="verdana" panose="020B0604030504040204" pitchFamily="34" charset="0"/>
              </a:rPr>
              <a:t>potins</a:t>
            </a:r>
            <a:r>
              <a:rPr lang="en-GB" sz="2400" b="0" i="0" u="none" strike="noStrike" dirty="0">
                <a:solidFill>
                  <a:srgbClr val="171717"/>
                </a:solidFill>
                <a:effectLst/>
                <a:latin typeface="verdana" panose="020B0604030504040204" pitchFamily="34" charset="0"/>
              </a:rPr>
              <a:t> and </a:t>
            </a:r>
            <a:r>
              <a:rPr lang="en-GB" sz="2400" b="0" i="0" u="none" strike="noStrike" dirty="0" err="1">
                <a:solidFill>
                  <a:srgbClr val="171717"/>
                </a:solidFill>
                <a:effectLst/>
                <a:latin typeface="verdana" panose="020B0604030504040204" pitchFamily="34" charset="0"/>
              </a:rPr>
              <a:t>peltas</a:t>
            </a:r>
            <a:r>
              <a:rPr lang="en-GB" sz="2400" b="0" i="0" u="none" strike="noStrike" dirty="0">
                <a:solidFill>
                  <a:srgbClr val="171717"/>
                </a:solidFill>
                <a:effectLst/>
                <a:latin typeface="verdana" panose="020B0604030504040204" pitchFamily="34" charset="0"/>
              </a:rPr>
              <a:t>.</a:t>
            </a:r>
          </a:p>
          <a:p>
            <a:pPr algn="l"/>
            <a:r>
              <a:rPr lang="en-GB" sz="1200" dirty="0">
                <a:solidFill>
                  <a:srgbClr val="171717"/>
                </a:solidFill>
                <a:latin typeface="verdana" panose="020B0604030504040204" pitchFamily="34" charset="0"/>
              </a:rPr>
              <a:t>https://</a:t>
            </a:r>
            <a:r>
              <a:rPr lang="en-GB" sz="1200" dirty="0" err="1">
                <a:solidFill>
                  <a:srgbClr val="171717"/>
                </a:solidFill>
                <a:latin typeface="verdana" panose="020B0604030504040204" pitchFamily="34" charset="0"/>
              </a:rPr>
              <a:t>www.mrc-cbu.cam.ac.uk</a:t>
            </a:r>
            <a:r>
              <a:rPr lang="en-GB" sz="1200" dirty="0">
                <a:solidFill>
                  <a:srgbClr val="171717"/>
                </a:solidFill>
                <a:latin typeface="verdana" panose="020B0604030504040204" pitchFamily="34" charset="0"/>
              </a:rPr>
              <a:t>/people/</a:t>
            </a:r>
            <a:r>
              <a:rPr lang="en-GB" sz="1200" dirty="0" err="1">
                <a:solidFill>
                  <a:srgbClr val="171717"/>
                </a:solidFill>
                <a:latin typeface="verdana" panose="020B0604030504040204" pitchFamily="34" charset="0"/>
              </a:rPr>
              <a:t>matt.davis</a:t>
            </a:r>
            <a:r>
              <a:rPr lang="en-GB" sz="1200" dirty="0">
                <a:solidFill>
                  <a:srgbClr val="171717"/>
                </a:solidFill>
                <a:latin typeface="verdana" panose="020B0604030504040204" pitchFamily="34" charset="0"/>
              </a:rPr>
              <a:t>/</a:t>
            </a:r>
            <a:r>
              <a:rPr lang="en-GB" sz="1200" dirty="0" err="1">
                <a:solidFill>
                  <a:srgbClr val="171717"/>
                </a:solidFill>
                <a:latin typeface="verdana" panose="020B0604030504040204" pitchFamily="34" charset="0"/>
              </a:rPr>
              <a:t>cmabridge</a:t>
            </a:r>
            <a:r>
              <a:rPr lang="en-GB" sz="1200" dirty="0">
                <a:solidFill>
                  <a:srgbClr val="171717"/>
                </a:solidFill>
                <a:latin typeface="verdana" panose="020B0604030504040204" pitchFamily="34" charset="0"/>
              </a:rPr>
              <a:t>/</a:t>
            </a:r>
          </a:p>
          <a:p>
            <a:pPr algn="l"/>
            <a:endParaRPr lang="en-GB" sz="2400" dirty="0">
              <a:solidFill>
                <a:srgbClr val="171717"/>
              </a:solidFill>
              <a:latin typeface="verdana" panose="020B0604030504040204" pitchFamily="34" charset="0"/>
            </a:endParaRPr>
          </a:p>
          <a:p>
            <a:pPr algn="l"/>
            <a:r>
              <a:rPr lang="en-GB" sz="2400" b="0" i="0" u="none" strike="noStrike" dirty="0">
                <a:solidFill>
                  <a:srgbClr val="171717"/>
                </a:solidFill>
                <a:effectLst/>
                <a:latin typeface="verdana" panose="020B0604030504040204" pitchFamily="34" charset="0"/>
              </a:rPr>
              <a:t>I wonder if AI might ever do something like that?</a:t>
            </a:r>
          </a:p>
        </p:txBody>
      </p:sp>
      <p:sp>
        <p:nvSpPr>
          <p:cNvPr id="5" name="Title 4">
            <a:extLst>
              <a:ext uri="{FF2B5EF4-FFF2-40B4-BE49-F238E27FC236}">
                <a16:creationId xmlns:a16="http://schemas.microsoft.com/office/drawing/2014/main" id="{67BA3CBE-F7FD-9A2D-7667-3657C7961DFF}"/>
              </a:ext>
            </a:extLst>
          </p:cNvPr>
          <p:cNvSpPr>
            <a:spLocks noGrp="1"/>
          </p:cNvSpPr>
          <p:nvPr>
            <p:ph type="title"/>
          </p:nvPr>
        </p:nvSpPr>
        <p:spPr/>
        <p:txBody>
          <a:bodyPr/>
          <a:lstStyle/>
          <a:p>
            <a:r>
              <a:rPr lang="en-GB" dirty="0"/>
              <a:t>Human Perception: Fault Tolerant</a:t>
            </a:r>
          </a:p>
        </p:txBody>
      </p:sp>
    </p:spTree>
    <p:extLst>
      <p:ext uri="{BB962C8B-B14F-4D97-AF65-F5344CB8AC3E}">
        <p14:creationId xmlns:p14="http://schemas.microsoft.com/office/powerpoint/2010/main" val="23684128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9AEF42BF-B138-1ED5-B43B-8F1A43E55C19}"/>
              </a:ext>
            </a:extLst>
          </p:cNvPr>
          <p:cNvSpPr>
            <a:spLocks noGrp="1"/>
          </p:cNvSpPr>
          <p:nvPr>
            <p:ph type="ftr" sz="quarter" idx="11"/>
          </p:nvPr>
        </p:nvSpPr>
        <p:spPr/>
        <p:txBody>
          <a:bodyPr/>
          <a:lstStyle/>
          <a:p>
            <a:r>
              <a:rPr lang="en-GB"/>
              <a:t>Patrick Dunne, p.dunne12@imperial.ac.um</a:t>
            </a:r>
            <a:endParaRPr lang="en-GB" dirty="0"/>
          </a:p>
        </p:txBody>
      </p:sp>
      <p:sp>
        <p:nvSpPr>
          <p:cNvPr id="6" name="Title 5">
            <a:extLst>
              <a:ext uri="{FF2B5EF4-FFF2-40B4-BE49-F238E27FC236}">
                <a16:creationId xmlns:a16="http://schemas.microsoft.com/office/drawing/2014/main" id="{E5EF0FD4-9F41-C8EF-9058-0F2FEE1D84D8}"/>
              </a:ext>
            </a:extLst>
          </p:cNvPr>
          <p:cNvSpPr>
            <a:spLocks noGrp="1"/>
          </p:cNvSpPr>
          <p:nvPr>
            <p:ph type="ctrTitle"/>
          </p:nvPr>
        </p:nvSpPr>
        <p:spPr/>
        <p:txBody>
          <a:bodyPr/>
          <a:lstStyle/>
          <a:p>
            <a:r>
              <a:rPr lang="en-GB" dirty="0"/>
              <a:t>Biology into Code</a:t>
            </a:r>
          </a:p>
        </p:txBody>
      </p:sp>
      <p:sp>
        <p:nvSpPr>
          <p:cNvPr id="7" name="Subtitle 6">
            <a:extLst>
              <a:ext uri="{FF2B5EF4-FFF2-40B4-BE49-F238E27FC236}">
                <a16:creationId xmlns:a16="http://schemas.microsoft.com/office/drawing/2014/main" id="{464BB8EA-CE91-88A9-881C-A0CDBE449C71}"/>
              </a:ext>
            </a:extLst>
          </p:cNvPr>
          <p:cNvSpPr>
            <a:spLocks noGrp="1"/>
          </p:cNvSpPr>
          <p:nvPr>
            <p:ph type="subTitle" idx="1"/>
          </p:nvPr>
        </p:nvSpPr>
        <p:spPr/>
        <p:txBody>
          <a:bodyPr/>
          <a:lstStyle/>
          <a:p>
            <a:endParaRPr lang="en-GB"/>
          </a:p>
        </p:txBody>
      </p:sp>
    </p:spTree>
    <p:extLst>
      <p:ext uri="{BB962C8B-B14F-4D97-AF65-F5344CB8AC3E}">
        <p14:creationId xmlns:p14="http://schemas.microsoft.com/office/powerpoint/2010/main" val="303227014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6" name="Google Shape;146;p18"/>
          <p:cNvSpPr txBox="1">
            <a:spLocks noGrp="1"/>
          </p:cNvSpPr>
          <p:nvPr>
            <p:ph idx="1"/>
          </p:nvPr>
        </p:nvSpPr>
        <p:spPr>
          <a:prstGeom prst="rect">
            <a:avLst/>
          </a:prstGeom>
        </p:spPr>
        <p:txBody>
          <a:bodyPr spcFirstLastPara="1" vert="horz" wrap="square" lIns="91425" tIns="91425" rIns="91425" bIns="91425" rtlCol="0" anchor="t" anchorCtr="0">
            <a:noAutofit/>
          </a:bodyPr>
          <a:lstStyle/>
          <a:p>
            <a:pPr marL="342900" lvl="1" indent="-342900">
              <a:buFont typeface="Arial" panose="020B0604020202020204" pitchFamily="34" charset="0"/>
              <a:buChar char="•"/>
            </a:pPr>
            <a:r>
              <a:rPr lang="en-GB" dirty="0"/>
              <a:t>Abstract (and vastly simplify!) neuron behaviour to a linear sum plus some non-linear activation</a:t>
            </a:r>
          </a:p>
          <a:p>
            <a:pPr marL="504891" lvl="2" indent="-342900"/>
            <a:r>
              <a:rPr lang="en-GB" dirty="0"/>
              <a:t>Neurons that add all inputs together like this are called ‘linear layers’</a:t>
            </a:r>
          </a:p>
          <a:p>
            <a:pPr marL="504891" lvl="2" indent="-342900"/>
            <a:r>
              <a:rPr lang="en-GB" dirty="0"/>
              <a:t>We’ll see other types of layers next week</a:t>
            </a:r>
            <a:endParaRPr dirty="0"/>
          </a:p>
        </p:txBody>
      </p:sp>
      <p:sp>
        <p:nvSpPr>
          <p:cNvPr id="2" name="Subtitle 1">
            <a:extLst>
              <a:ext uri="{FF2B5EF4-FFF2-40B4-BE49-F238E27FC236}">
                <a16:creationId xmlns:a16="http://schemas.microsoft.com/office/drawing/2014/main" id="{269C4890-6865-DFF4-B91A-E1D42D22FA9E}"/>
              </a:ext>
            </a:extLst>
          </p:cNvPr>
          <p:cNvSpPr>
            <a:spLocks noGrp="1"/>
          </p:cNvSpPr>
          <p:nvPr>
            <p:ph type="subTitle" idx="13"/>
          </p:nvPr>
        </p:nvSpPr>
        <p:spPr/>
        <p:txBody>
          <a:bodyPr/>
          <a:lstStyle/>
          <a:p>
            <a:endParaRPr lang="en-GB"/>
          </a:p>
        </p:txBody>
      </p:sp>
      <p:pic>
        <p:nvPicPr>
          <p:cNvPr id="147" name="Google Shape;147;p18"/>
          <p:cNvPicPr preferRelativeResize="0"/>
          <p:nvPr/>
        </p:nvPicPr>
        <p:blipFill>
          <a:blip r:embed="rId3">
            <a:alphaModFix/>
          </a:blip>
          <a:stretch>
            <a:fillRect/>
          </a:stretch>
        </p:blipFill>
        <p:spPr>
          <a:xfrm>
            <a:off x="8747390" y="2515913"/>
            <a:ext cx="2862468" cy="2697437"/>
          </a:xfrm>
          <a:prstGeom prst="rect">
            <a:avLst/>
          </a:prstGeom>
          <a:noFill/>
          <a:ln>
            <a:noFill/>
          </a:ln>
        </p:spPr>
      </p:pic>
      <p:pic>
        <p:nvPicPr>
          <p:cNvPr id="148" name="Google Shape;148;p18"/>
          <p:cNvPicPr preferRelativeResize="0"/>
          <p:nvPr/>
        </p:nvPicPr>
        <p:blipFill>
          <a:blip r:embed="rId4">
            <a:alphaModFix/>
          </a:blip>
          <a:stretch>
            <a:fillRect/>
          </a:stretch>
        </p:blipFill>
        <p:spPr>
          <a:xfrm>
            <a:off x="148282" y="2967721"/>
            <a:ext cx="3240873" cy="1826702"/>
          </a:xfrm>
          <a:prstGeom prst="rect">
            <a:avLst/>
          </a:prstGeom>
          <a:noFill/>
          <a:ln>
            <a:noFill/>
          </a:ln>
        </p:spPr>
      </p:pic>
      <p:sp>
        <p:nvSpPr>
          <p:cNvPr id="4" name="Title 3">
            <a:extLst>
              <a:ext uri="{FF2B5EF4-FFF2-40B4-BE49-F238E27FC236}">
                <a16:creationId xmlns:a16="http://schemas.microsoft.com/office/drawing/2014/main" id="{D8F34016-1076-0ADD-E5AE-2AECC82EE558}"/>
              </a:ext>
            </a:extLst>
          </p:cNvPr>
          <p:cNvSpPr>
            <a:spLocks noGrp="1"/>
          </p:cNvSpPr>
          <p:nvPr>
            <p:ph type="title"/>
          </p:nvPr>
        </p:nvSpPr>
        <p:spPr/>
        <p:txBody>
          <a:bodyPr/>
          <a:lstStyle/>
          <a:p>
            <a:r>
              <a:rPr lang="en-GB" dirty="0"/>
              <a:t>Biology → code</a:t>
            </a:r>
          </a:p>
        </p:txBody>
      </p:sp>
      <p:pic>
        <p:nvPicPr>
          <p:cNvPr id="5" name="Content Placeholder 10" descr="A diagram of a diagram&#10;&#10;AI-generated content may be incorrect.">
            <a:extLst>
              <a:ext uri="{FF2B5EF4-FFF2-40B4-BE49-F238E27FC236}">
                <a16:creationId xmlns:a16="http://schemas.microsoft.com/office/drawing/2014/main" id="{B0A9F8FB-13D6-C8EE-0C28-4EDDDDBC810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45262" y="2574298"/>
            <a:ext cx="3503570" cy="2639052"/>
          </a:xfrm>
          <a:prstGeom prst="rect">
            <a:avLst/>
          </a:prstGeom>
        </p:spPr>
      </p:pic>
      <p:sp>
        <p:nvSpPr>
          <p:cNvPr id="7" name="TextBox 6">
            <a:extLst>
              <a:ext uri="{FF2B5EF4-FFF2-40B4-BE49-F238E27FC236}">
                <a16:creationId xmlns:a16="http://schemas.microsoft.com/office/drawing/2014/main" id="{24D07DF6-4FBF-E02F-1FBA-0006D505BA61}"/>
              </a:ext>
            </a:extLst>
          </p:cNvPr>
          <p:cNvSpPr txBox="1"/>
          <p:nvPr/>
        </p:nvSpPr>
        <p:spPr>
          <a:xfrm>
            <a:off x="3638648" y="3470997"/>
            <a:ext cx="506614" cy="820149"/>
          </a:xfrm>
          <a:prstGeom prst="rect">
            <a:avLst/>
          </a:prstGeom>
          <a:noFill/>
        </p:spPr>
        <p:txBody>
          <a:bodyPr wrap="none" lIns="0" tIns="0" rIns="0" bIns="0" rtlCol="0">
            <a:noAutofit/>
          </a:bodyPr>
          <a:lstStyle/>
          <a:p>
            <a:pPr algn="l">
              <a:lnSpc>
                <a:spcPct val="105000"/>
              </a:lnSpc>
            </a:pPr>
            <a:r>
              <a:rPr lang="en-GB" sz="6000" dirty="0">
                <a:solidFill>
                  <a:schemeClr val="tx1"/>
                </a:solidFill>
              </a:rPr>
              <a:t>=</a:t>
            </a:r>
          </a:p>
        </p:txBody>
      </p:sp>
      <p:sp>
        <p:nvSpPr>
          <p:cNvPr id="8" name="TextBox 7">
            <a:extLst>
              <a:ext uri="{FF2B5EF4-FFF2-40B4-BE49-F238E27FC236}">
                <a16:creationId xmlns:a16="http://schemas.microsoft.com/office/drawing/2014/main" id="{B25495A0-438E-9C2A-6ABA-052C28A38ED4}"/>
              </a:ext>
            </a:extLst>
          </p:cNvPr>
          <p:cNvSpPr txBox="1"/>
          <p:nvPr/>
        </p:nvSpPr>
        <p:spPr>
          <a:xfrm>
            <a:off x="7984071" y="3454556"/>
            <a:ext cx="506614" cy="820149"/>
          </a:xfrm>
          <a:prstGeom prst="rect">
            <a:avLst/>
          </a:prstGeom>
          <a:noFill/>
        </p:spPr>
        <p:txBody>
          <a:bodyPr wrap="none" lIns="0" tIns="0" rIns="0" bIns="0" rtlCol="0">
            <a:noAutofit/>
          </a:bodyPr>
          <a:lstStyle/>
          <a:p>
            <a:pPr algn="l">
              <a:lnSpc>
                <a:spcPct val="105000"/>
              </a:lnSpc>
            </a:pPr>
            <a:r>
              <a:rPr lang="en-GB" sz="6000" dirty="0"/>
              <a:t>+</a:t>
            </a:r>
            <a:endParaRPr lang="en-GB" sz="6000" dirty="0">
              <a:solidFill>
                <a:schemeClr val="tx1"/>
              </a:solidFill>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00AD4D6-BC10-4E9E-1538-A81C80A78C7B}"/>
              </a:ext>
            </a:extLst>
          </p:cNvPr>
          <p:cNvSpPr>
            <a:spLocks noGrp="1"/>
          </p:cNvSpPr>
          <p:nvPr>
            <p:ph type="title"/>
          </p:nvPr>
        </p:nvSpPr>
        <p:spPr/>
        <p:txBody>
          <a:bodyPr/>
          <a:lstStyle/>
          <a:p>
            <a:r>
              <a:rPr lang="en-GB" dirty="0"/>
              <a:t>Multilayer neural networks</a:t>
            </a:r>
          </a:p>
        </p:txBody>
      </p:sp>
      <p:sp>
        <p:nvSpPr>
          <p:cNvPr id="7" name="Content Placeholder 6">
            <a:extLst>
              <a:ext uri="{FF2B5EF4-FFF2-40B4-BE49-F238E27FC236}">
                <a16:creationId xmlns:a16="http://schemas.microsoft.com/office/drawing/2014/main" id="{251F569F-53A0-8BF5-1F46-C733092BD43F}"/>
              </a:ext>
            </a:extLst>
          </p:cNvPr>
          <p:cNvSpPr>
            <a:spLocks noGrp="1"/>
          </p:cNvSpPr>
          <p:nvPr>
            <p:ph sz="half" idx="1"/>
          </p:nvPr>
        </p:nvSpPr>
        <p:spPr>
          <a:xfrm>
            <a:off x="326232" y="1426906"/>
            <a:ext cx="5769768" cy="4004188"/>
          </a:xfrm>
        </p:spPr>
        <p:txBody>
          <a:bodyPr/>
          <a:lstStyle/>
          <a:p>
            <a:pPr marL="342900" lvl="1" indent="-342900">
              <a:buFont typeface="Arial" panose="020B0604020202020204" pitchFamily="34" charset="0"/>
              <a:buChar char="•"/>
            </a:pPr>
            <a:r>
              <a:rPr lang="en-GB" dirty="0"/>
              <a:t>Universal function approximation theorem says that a complicated enough network of these units can approximate any function!</a:t>
            </a:r>
          </a:p>
        </p:txBody>
      </p:sp>
      <p:sp>
        <p:nvSpPr>
          <p:cNvPr id="4" name="Footer Placeholder 3">
            <a:extLst>
              <a:ext uri="{FF2B5EF4-FFF2-40B4-BE49-F238E27FC236}">
                <a16:creationId xmlns:a16="http://schemas.microsoft.com/office/drawing/2014/main" id="{A5224B3D-3E99-1016-4AA5-7690459E2FC4}"/>
              </a:ext>
            </a:extLst>
          </p:cNvPr>
          <p:cNvSpPr>
            <a:spLocks noGrp="1"/>
          </p:cNvSpPr>
          <p:nvPr>
            <p:ph type="ftr" sz="quarter" idx="11"/>
          </p:nvPr>
        </p:nvSpPr>
        <p:spPr/>
        <p:txBody>
          <a:bodyPr/>
          <a:lstStyle/>
          <a:p>
            <a:r>
              <a:rPr lang="en-GB" dirty="0"/>
              <a:t>Patrick Dunne, p.dunne12@imperial.ac.uk</a:t>
            </a:r>
          </a:p>
        </p:txBody>
      </p:sp>
      <p:sp>
        <p:nvSpPr>
          <p:cNvPr id="9" name="Subtitle 8">
            <a:extLst>
              <a:ext uri="{FF2B5EF4-FFF2-40B4-BE49-F238E27FC236}">
                <a16:creationId xmlns:a16="http://schemas.microsoft.com/office/drawing/2014/main" id="{43C481C6-1527-74B5-0652-9D8BA997B728}"/>
              </a:ext>
            </a:extLst>
          </p:cNvPr>
          <p:cNvSpPr>
            <a:spLocks noGrp="1"/>
          </p:cNvSpPr>
          <p:nvPr>
            <p:ph type="subTitle" idx="13"/>
          </p:nvPr>
        </p:nvSpPr>
        <p:spPr/>
        <p:txBody>
          <a:bodyPr/>
          <a:lstStyle/>
          <a:p>
            <a:endParaRPr lang="en-GB"/>
          </a:p>
        </p:txBody>
      </p:sp>
      <p:pic>
        <p:nvPicPr>
          <p:cNvPr id="15" name="Content Placeholder 14" descr="A diagram of a network&#10;&#10;AI-generated content may be incorrect.">
            <a:extLst>
              <a:ext uri="{FF2B5EF4-FFF2-40B4-BE49-F238E27FC236}">
                <a16:creationId xmlns:a16="http://schemas.microsoft.com/office/drawing/2014/main" id="{FAC7335B-5695-CE16-5C58-C97917170018}"/>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283325" y="2361421"/>
            <a:ext cx="5583238" cy="2933670"/>
          </a:xfrm>
        </p:spPr>
      </p:pic>
    </p:spTree>
    <p:extLst>
      <p:ext uri="{BB962C8B-B14F-4D97-AF65-F5344CB8AC3E}">
        <p14:creationId xmlns:p14="http://schemas.microsoft.com/office/powerpoint/2010/main" val="292100455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9AF974D-8C4F-670C-AB11-B4BDE907CA3C}"/>
              </a:ext>
            </a:extLst>
          </p:cNvPr>
          <p:cNvSpPr>
            <a:spLocks noGrp="1"/>
          </p:cNvSpPr>
          <p:nvPr>
            <p:ph idx="1"/>
          </p:nvPr>
        </p:nvSpPr>
        <p:spPr/>
        <p:txBody>
          <a:bodyPr/>
          <a:lstStyle/>
          <a:p>
            <a:endParaRPr lang="en-GB"/>
          </a:p>
        </p:txBody>
      </p:sp>
      <p:sp>
        <p:nvSpPr>
          <p:cNvPr id="3" name="Subtitle 2">
            <a:extLst>
              <a:ext uri="{FF2B5EF4-FFF2-40B4-BE49-F238E27FC236}">
                <a16:creationId xmlns:a16="http://schemas.microsoft.com/office/drawing/2014/main" id="{5001FF1F-D17C-AB55-598F-0D1516CC3BEF}"/>
              </a:ext>
            </a:extLst>
          </p:cNvPr>
          <p:cNvSpPr>
            <a:spLocks noGrp="1"/>
          </p:cNvSpPr>
          <p:nvPr>
            <p:ph type="subTitle" idx="13"/>
          </p:nvPr>
        </p:nvSpPr>
        <p:spPr/>
        <p:txBody>
          <a:bodyPr/>
          <a:lstStyle/>
          <a:p>
            <a:endParaRPr lang="en-GB"/>
          </a:p>
        </p:txBody>
      </p:sp>
      <p:grpSp>
        <p:nvGrpSpPr>
          <p:cNvPr id="154" name="Google Shape;154;p19"/>
          <p:cNvGrpSpPr/>
          <p:nvPr/>
        </p:nvGrpSpPr>
        <p:grpSpPr>
          <a:xfrm>
            <a:off x="2132500" y="2544975"/>
            <a:ext cx="2195700" cy="1636500"/>
            <a:chOff x="1767950" y="2561425"/>
            <a:chExt cx="2195700" cy="1636500"/>
          </a:xfrm>
        </p:grpSpPr>
        <p:sp>
          <p:nvSpPr>
            <p:cNvPr id="155" name="Google Shape;155;p19"/>
            <p:cNvSpPr/>
            <p:nvPr/>
          </p:nvSpPr>
          <p:spPr>
            <a:xfrm>
              <a:off x="1767950" y="2561425"/>
              <a:ext cx="2195700" cy="1636500"/>
            </a:xfrm>
            <a:prstGeom prst="pie">
              <a:avLst>
                <a:gd name="adj1" fmla="val 8735548"/>
                <a:gd name="adj2" fmla="val 12650794"/>
              </a:avLst>
            </a:prstGeom>
            <a:solidFill>
              <a:schemeClr val="lt1"/>
            </a:solidFill>
            <a:ln w="2857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56" name="Google Shape;156;p19"/>
            <p:cNvSpPr/>
            <p:nvPr/>
          </p:nvSpPr>
          <p:spPr>
            <a:xfrm>
              <a:off x="1767950" y="3073375"/>
              <a:ext cx="189000" cy="612600"/>
            </a:xfrm>
            <a:prstGeom prst="ellipse">
              <a:avLst/>
            </a:prstGeom>
            <a:solidFill>
              <a:schemeClr val="dk1"/>
            </a:solidFill>
            <a:ln w="2857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endParaRPr/>
            </a:p>
          </p:txBody>
        </p:sp>
      </p:grpSp>
      <p:sp>
        <p:nvSpPr>
          <p:cNvPr id="157" name="Google Shape;157;p19"/>
          <p:cNvSpPr txBox="1"/>
          <p:nvPr/>
        </p:nvSpPr>
        <p:spPr>
          <a:xfrm>
            <a:off x="1926925" y="4181475"/>
            <a:ext cx="1570500" cy="1200600"/>
          </a:xfrm>
          <a:prstGeom prst="rect">
            <a:avLst/>
          </a:prstGeom>
          <a:noFill/>
          <a:ln>
            <a:noFill/>
          </a:ln>
        </p:spPr>
        <p:txBody>
          <a:bodyPr spcFirstLastPara="1" wrap="square" lIns="91425" tIns="91425" rIns="91425" bIns="91425" anchor="t" anchorCtr="0">
            <a:spAutoFit/>
          </a:bodyPr>
          <a:lstStyle/>
          <a:p>
            <a:r>
              <a:rPr lang="en-GB" sz="2200">
                <a:latin typeface="Questrial"/>
                <a:ea typeface="Questrial"/>
                <a:cs typeface="Questrial"/>
                <a:sym typeface="Questrial"/>
              </a:rPr>
              <a:t>20x20</a:t>
            </a:r>
            <a:endParaRPr sz="2200">
              <a:latin typeface="Questrial"/>
              <a:ea typeface="Questrial"/>
              <a:cs typeface="Questrial"/>
              <a:sym typeface="Questrial"/>
            </a:endParaRPr>
          </a:p>
          <a:p>
            <a:r>
              <a:rPr lang="en-GB" sz="2200">
                <a:latin typeface="Questrial"/>
                <a:ea typeface="Questrial"/>
                <a:cs typeface="Questrial"/>
                <a:sym typeface="Questrial"/>
              </a:rPr>
              <a:t>CdS photocells</a:t>
            </a:r>
            <a:endParaRPr sz="2200">
              <a:latin typeface="Questrial"/>
              <a:ea typeface="Questrial"/>
              <a:cs typeface="Questrial"/>
              <a:sym typeface="Questrial"/>
            </a:endParaRPr>
          </a:p>
        </p:txBody>
      </p:sp>
      <p:pic>
        <p:nvPicPr>
          <p:cNvPr id="158" name="Google Shape;158;p19"/>
          <p:cNvPicPr preferRelativeResize="0"/>
          <p:nvPr/>
        </p:nvPicPr>
        <p:blipFill>
          <a:blip r:embed="rId3">
            <a:alphaModFix/>
          </a:blip>
          <a:stretch>
            <a:fillRect/>
          </a:stretch>
        </p:blipFill>
        <p:spPr>
          <a:xfrm>
            <a:off x="3780623" y="1015893"/>
            <a:ext cx="6188425" cy="5072224"/>
          </a:xfrm>
          <a:prstGeom prst="rect">
            <a:avLst/>
          </a:prstGeom>
          <a:noFill/>
          <a:ln>
            <a:noFill/>
          </a:ln>
        </p:spPr>
      </p:pic>
      <p:sp>
        <p:nvSpPr>
          <p:cNvPr id="5" name="Title 4">
            <a:extLst>
              <a:ext uri="{FF2B5EF4-FFF2-40B4-BE49-F238E27FC236}">
                <a16:creationId xmlns:a16="http://schemas.microsoft.com/office/drawing/2014/main" id="{96432661-BDCD-ECDE-786A-E7B503047E1F}"/>
              </a:ext>
            </a:extLst>
          </p:cNvPr>
          <p:cNvSpPr>
            <a:spLocks noGrp="1"/>
          </p:cNvSpPr>
          <p:nvPr>
            <p:ph type="title"/>
          </p:nvPr>
        </p:nvSpPr>
        <p:spPr/>
        <p:txBody>
          <a:bodyPr/>
          <a:lstStyle/>
          <a:p>
            <a:r>
              <a:rPr lang="en-GB" dirty="0"/>
              <a:t>The Mark 1 Perceptron (1957&gt;)</a:t>
            </a:r>
          </a:p>
        </p:txBody>
      </p:sp>
    </p:spTree>
    <p:extLst>
      <p:ext uri="{BB962C8B-B14F-4D97-AF65-F5344CB8AC3E}">
        <p14:creationId xmlns:p14="http://schemas.microsoft.com/office/powerpoint/2010/main" val="312050064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2" name="Title 1">
            <a:extLst>
              <a:ext uri="{FF2B5EF4-FFF2-40B4-BE49-F238E27FC236}">
                <a16:creationId xmlns:a16="http://schemas.microsoft.com/office/drawing/2014/main" id="{AA7C8101-1D69-09FB-ECB1-A746A0F6CED0}"/>
              </a:ext>
            </a:extLst>
          </p:cNvPr>
          <p:cNvSpPr>
            <a:spLocks noGrp="1"/>
          </p:cNvSpPr>
          <p:nvPr>
            <p:ph type="title"/>
          </p:nvPr>
        </p:nvSpPr>
        <p:spPr/>
        <p:txBody>
          <a:bodyPr/>
          <a:lstStyle/>
          <a:p>
            <a:endParaRPr lang="en-GB"/>
          </a:p>
        </p:txBody>
      </p:sp>
      <p:sp>
        <p:nvSpPr>
          <p:cNvPr id="163" name="Google Shape;163;p20"/>
          <p:cNvSpPr txBox="1">
            <a:spLocks noGrp="1"/>
          </p:cNvSpPr>
          <p:nvPr>
            <p:ph idx="1"/>
          </p:nvPr>
        </p:nvSpPr>
        <p:spPr>
          <a:prstGeom prst="rect">
            <a:avLst/>
          </a:prstGeom>
        </p:spPr>
        <p:txBody>
          <a:bodyPr spcFirstLastPara="1" vert="horz" wrap="square" lIns="91425" tIns="91425" rIns="91425" bIns="91425" rtlCol="0" anchor="t" anchorCtr="0">
            <a:noAutofit/>
          </a:bodyPr>
          <a:lstStyle/>
          <a:p>
            <a:pPr marL="0" indent="0">
              <a:buNone/>
            </a:pPr>
            <a:r>
              <a:rPr lang="en-GB"/>
              <a:t>Frank Rosenblatt, with the 'feature selector' input patch</a:t>
            </a:r>
            <a:endParaRPr/>
          </a:p>
        </p:txBody>
      </p:sp>
      <p:sp>
        <p:nvSpPr>
          <p:cNvPr id="3" name="Subtitle 2">
            <a:extLst>
              <a:ext uri="{FF2B5EF4-FFF2-40B4-BE49-F238E27FC236}">
                <a16:creationId xmlns:a16="http://schemas.microsoft.com/office/drawing/2014/main" id="{9A1D1E92-064D-FBE7-7708-5BAAA0DBDC2E}"/>
              </a:ext>
            </a:extLst>
          </p:cNvPr>
          <p:cNvSpPr>
            <a:spLocks noGrp="1"/>
          </p:cNvSpPr>
          <p:nvPr>
            <p:ph type="subTitle" idx="13"/>
          </p:nvPr>
        </p:nvSpPr>
        <p:spPr/>
        <p:txBody>
          <a:bodyPr/>
          <a:lstStyle/>
          <a:p>
            <a:endParaRPr lang="en-GB"/>
          </a:p>
        </p:txBody>
      </p:sp>
      <p:pic>
        <p:nvPicPr>
          <p:cNvPr id="164" name="Google Shape;164;p20"/>
          <p:cNvPicPr preferRelativeResize="0"/>
          <p:nvPr/>
        </p:nvPicPr>
        <p:blipFill>
          <a:blip r:embed="rId3">
            <a:alphaModFix/>
          </a:blip>
          <a:stretch>
            <a:fillRect/>
          </a:stretch>
        </p:blipFill>
        <p:spPr>
          <a:xfrm>
            <a:off x="6929549" y="252000"/>
            <a:ext cx="4936651" cy="6126150"/>
          </a:xfrm>
          <a:prstGeom prst="rect">
            <a:avLst/>
          </a:prstGeom>
          <a:noFill/>
          <a:ln>
            <a:noFill/>
          </a:ln>
        </p:spPr>
      </p:pic>
    </p:spTree>
    <p:extLst>
      <p:ext uri="{BB962C8B-B14F-4D97-AF65-F5344CB8AC3E}">
        <p14:creationId xmlns:p14="http://schemas.microsoft.com/office/powerpoint/2010/main" val="187927903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0967EDC-150E-AED1-04CE-CDEA1B33D1C6}"/>
              </a:ext>
            </a:extLst>
          </p:cNvPr>
          <p:cNvSpPr>
            <a:spLocks noGrp="1"/>
          </p:cNvSpPr>
          <p:nvPr>
            <p:ph idx="1"/>
          </p:nvPr>
        </p:nvSpPr>
        <p:spPr>
          <a:xfrm>
            <a:off x="325801" y="1394619"/>
            <a:ext cx="4243082" cy="4866481"/>
          </a:xfrm>
        </p:spPr>
        <p:txBody>
          <a:bodyPr/>
          <a:lstStyle/>
          <a:p>
            <a:pPr marL="342900" lvl="1" indent="-342900">
              <a:buFont typeface="Arial" panose="020B0604020202020204" pitchFamily="34" charset="0"/>
              <a:buChar char="•"/>
            </a:pPr>
            <a:r>
              <a:rPr lang="en-GB" dirty="0"/>
              <a:t>What have we been doing since?</a:t>
            </a:r>
          </a:p>
          <a:p>
            <a:pPr marL="342900" lvl="1" indent="-342900">
              <a:buFont typeface="Arial" panose="020B0604020202020204" pitchFamily="34" charset="0"/>
              <a:buChar char="•"/>
            </a:pPr>
            <a:endParaRPr lang="en-GB" dirty="0"/>
          </a:p>
          <a:p>
            <a:pPr marL="342900" lvl="1" indent="-342900">
              <a:buFont typeface="Arial" panose="020B0604020202020204" pitchFamily="34" charset="0"/>
              <a:buChar char="•"/>
            </a:pPr>
            <a:r>
              <a:rPr lang="en-GB" dirty="0"/>
              <a:t>Partly waiting for faster computers</a:t>
            </a:r>
          </a:p>
          <a:p>
            <a:pPr marL="342900" lvl="1" indent="-342900">
              <a:buFont typeface="Arial" panose="020B0604020202020204" pitchFamily="34" charset="0"/>
              <a:buChar char="•"/>
            </a:pPr>
            <a:endParaRPr lang="en-GB" dirty="0"/>
          </a:p>
          <a:p>
            <a:pPr marL="342900" lvl="1" indent="-342900">
              <a:buFont typeface="Arial" panose="020B0604020202020204" pitchFamily="34" charset="0"/>
              <a:buChar char="•"/>
            </a:pPr>
            <a:r>
              <a:rPr lang="en-GB" dirty="0"/>
              <a:t>Partly needed to solve fundamental issues with method</a:t>
            </a:r>
          </a:p>
        </p:txBody>
      </p:sp>
      <p:sp>
        <p:nvSpPr>
          <p:cNvPr id="3" name="Subtitle 2">
            <a:extLst>
              <a:ext uri="{FF2B5EF4-FFF2-40B4-BE49-F238E27FC236}">
                <a16:creationId xmlns:a16="http://schemas.microsoft.com/office/drawing/2014/main" id="{3AC7343B-8EFF-959A-698E-63A9983E029D}"/>
              </a:ext>
            </a:extLst>
          </p:cNvPr>
          <p:cNvSpPr>
            <a:spLocks noGrp="1"/>
          </p:cNvSpPr>
          <p:nvPr>
            <p:ph type="subTitle" idx="13"/>
          </p:nvPr>
        </p:nvSpPr>
        <p:spPr/>
        <p:txBody>
          <a:bodyPr/>
          <a:lstStyle/>
          <a:p>
            <a:endParaRPr lang="en-GB"/>
          </a:p>
        </p:txBody>
      </p:sp>
      <p:pic>
        <p:nvPicPr>
          <p:cNvPr id="170" name="Google Shape;170;p21"/>
          <p:cNvPicPr preferRelativeResize="0"/>
          <p:nvPr/>
        </p:nvPicPr>
        <p:blipFill>
          <a:blip r:embed="rId3">
            <a:alphaModFix/>
          </a:blip>
          <a:stretch>
            <a:fillRect/>
          </a:stretch>
        </p:blipFill>
        <p:spPr>
          <a:xfrm>
            <a:off x="4568883" y="630044"/>
            <a:ext cx="7412866" cy="5847599"/>
          </a:xfrm>
          <a:prstGeom prst="rect">
            <a:avLst/>
          </a:prstGeom>
          <a:noFill/>
          <a:ln>
            <a:noFill/>
          </a:ln>
        </p:spPr>
      </p:pic>
      <p:sp>
        <p:nvSpPr>
          <p:cNvPr id="5" name="Title 4">
            <a:extLst>
              <a:ext uri="{FF2B5EF4-FFF2-40B4-BE49-F238E27FC236}">
                <a16:creationId xmlns:a16="http://schemas.microsoft.com/office/drawing/2014/main" id="{3C157C68-E57F-8C3D-1848-E471B7CFEAA6}"/>
              </a:ext>
            </a:extLst>
          </p:cNvPr>
          <p:cNvSpPr>
            <a:spLocks noGrp="1"/>
          </p:cNvSpPr>
          <p:nvPr>
            <p:ph type="title"/>
          </p:nvPr>
        </p:nvSpPr>
        <p:spPr/>
        <p:txBody>
          <a:bodyPr/>
          <a:lstStyle/>
          <a:p>
            <a:r>
              <a:rPr lang="en-GB" dirty="0"/>
              <a:t>New York Times, July 8th 1958</a:t>
            </a:r>
          </a:p>
        </p:txBody>
      </p:sp>
    </p:spTree>
    <p:extLst>
      <p:ext uri="{BB962C8B-B14F-4D97-AF65-F5344CB8AC3E}">
        <p14:creationId xmlns:p14="http://schemas.microsoft.com/office/powerpoint/2010/main" val="11103476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43997194-192C-6EDA-5BDF-7B2EE48961A2}"/>
              </a:ext>
            </a:extLst>
          </p:cNvPr>
          <p:cNvSpPr>
            <a:spLocks noGrp="1"/>
          </p:cNvSpPr>
          <p:nvPr>
            <p:ph type="ftr" sz="quarter" idx="11"/>
          </p:nvPr>
        </p:nvSpPr>
        <p:spPr/>
        <p:txBody>
          <a:bodyPr/>
          <a:lstStyle/>
          <a:p>
            <a:r>
              <a:rPr lang="en-GB"/>
              <a:t>Patrick Dunne, p.dunne12@imperial.ac.um</a:t>
            </a:r>
            <a:endParaRPr lang="en-GB" dirty="0"/>
          </a:p>
        </p:txBody>
      </p:sp>
      <p:sp>
        <p:nvSpPr>
          <p:cNvPr id="6" name="Title 5">
            <a:extLst>
              <a:ext uri="{FF2B5EF4-FFF2-40B4-BE49-F238E27FC236}">
                <a16:creationId xmlns:a16="http://schemas.microsoft.com/office/drawing/2014/main" id="{96FE461A-1F6D-6EBA-51CC-D8A89F164A97}"/>
              </a:ext>
            </a:extLst>
          </p:cNvPr>
          <p:cNvSpPr>
            <a:spLocks noGrp="1"/>
          </p:cNvSpPr>
          <p:nvPr>
            <p:ph type="ctrTitle"/>
          </p:nvPr>
        </p:nvSpPr>
        <p:spPr>
          <a:xfrm>
            <a:off x="317251" y="2417400"/>
            <a:ext cx="9321424" cy="1847942"/>
          </a:xfrm>
        </p:spPr>
        <p:txBody>
          <a:bodyPr/>
          <a:lstStyle/>
          <a:p>
            <a:r>
              <a:rPr lang="en-GB" dirty="0"/>
              <a:t>Modern Neural Networks</a:t>
            </a:r>
          </a:p>
        </p:txBody>
      </p:sp>
      <p:sp>
        <p:nvSpPr>
          <p:cNvPr id="7" name="Subtitle 6">
            <a:extLst>
              <a:ext uri="{FF2B5EF4-FFF2-40B4-BE49-F238E27FC236}">
                <a16:creationId xmlns:a16="http://schemas.microsoft.com/office/drawing/2014/main" id="{5FA99D8B-DBED-FDB9-6990-A320A627A553}"/>
              </a:ext>
            </a:extLst>
          </p:cNvPr>
          <p:cNvSpPr>
            <a:spLocks noGrp="1"/>
          </p:cNvSpPr>
          <p:nvPr>
            <p:ph type="subTitle" idx="1"/>
          </p:nvPr>
        </p:nvSpPr>
        <p:spPr/>
        <p:txBody>
          <a:bodyPr/>
          <a:lstStyle/>
          <a:p>
            <a:endParaRPr lang="en-GB"/>
          </a:p>
        </p:txBody>
      </p:sp>
    </p:spTree>
    <p:extLst>
      <p:ext uri="{BB962C8B-B14F-4D97-AF65-F5344CB8AC3E}">
        <p14:creationId xmlns:p14="http://schemas.microsoft.com/office/powerpoint/2010/main" val="103164047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5F0AB5-F09C-00AF-0035-843DF8155550}"/>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1452A55C-EC4F-A4F8-E7D3-5038B5161CE8}"/>
              </a:ext>
            </a:extLst>
          </p:cNvPr>
          <p:cNvSpPr>
            <a:spLocks noGrp="1"/>
          </p:cNvSpPr>
          <p:nvPr>
            <p:ph type="title"/>
          </p:nvPr>
        </p:nvSpPr>
        <p:spPr/>
        <p:txBody>
          <a:bodyPr/>
          <a:lstStyle/>
          <a:p>
            <a:r>
              <a:rPr lang="en-GB" dirty="0"/>
              <a:t>Multilayer neural networks</a:t>
            </a:r>
          </a:p>
        </p:txBody>
      </p:sp>
      <p:sp>
        <p:nvSpPr>
          <p:cNvPr id="7" name="Content Placeholder 6">
            <a:extLst>
              <a:ext uri="{FF2B5EF4-FFF2-40B4-BE49-F238E27FC236}">
                <a16:creationId xmlns:a16="http://schemas.microsoft.com/office/drawing/2014/main" id="{641A1551-4540-289C-F63D-458C6AFF6720}"/>
              </a:ext>
            </a:extLst>
          </p:cNvPr>
          <p:cNvSpPr>
            <a:spLocks noGrp="1"/>
          </p:cNvSpPr>
          <p:nvPr>
            <p:ph sz="half" idx="1"/>
          </p:nvPr>
        </p:nvSpPr>
        <p:spPr>
          <a:xfrm>
            <a:off x="326232" y="948812"/>
            <a:ext cx="5769768" cy="4866481"/>
          </a:xfrm>
        </p:spPr>
        <p:txBody>
          <a:bodyPr/>
          <a:lstStyle/>
          <a:p>
            <a:pPr marL="342900" lvl="1" indent="-342900">
              <a:buFont typeface="Arial" panose="020B0604020202020204" pitchFamily="34" charset="0"/>
              <a:buChar char="•"/>
            </a:pPr>
            <a:endParaRPr lang="en-GB" dirty="0"/>
          </a:p>
          <a:p>
            <a:pPr marL="342900" lvl="1" indent="-342900">
              <a:buFont typeface="Arial" panose="020B0604020202020204" pitchFamily="34" charset="0"/>
              <a:buChar char="•"/>
            </a:pPr>
            <a:r>
              <a:rPr lang="en-GB" dirty="0"/>
              <a:t>First layer: Input layer</a:t>
            </a:r>
          </a:p>
          <a:p>
            <a:pPr marL="504891" lvl="2" indent="-342900"/>
            <a:r>
              <a:rPr lang="en-GB" dirty="0"/>
              <a:t>One neuron for every input feature</a:t>
            </a:r>
          </a:p>
          <a:p>
            <a:pPr marL="504891" lvl="2" indent="-342900"/>
            <a:r>
              <a:rPr lang="en-GB" dirty="0"/>
              <a:t>Not a linear combination of anything</a:t>
            </a:r>
          </a:p>
          <a:p>
            <a:pPr marL="504891" lvl="2" indent="-342900"/>
            <a:r>
              <a:rPr lang="en-GB" dirty="0"/>
              <a:t>Typically don’t have activation function applied</a:t>
            </a:r>
          </a:p>
          <a:p>
            <a:pPr marL="342900" lvl="1" indent="-342900">
              <a:buFont typeface="Arial" panose="020B0604020202020204" pitchFamily="34" charset="0"/>
              <a:buChar char="•"/>
            </a:pPr>
            <a:r>
              <a:rPr lang="en-GB" dirty="0"/>
              <a:t>Last layer: Output layer</a:t>
            </a:r>
          </a:p>
          <a:p>
            <a:pPr marL="504891" lvl="2" indent="-342900"/>
            <a:r>
              <a:rPr lang="en-GB" dirty="0"/>
              <a:t>Often only one neuron but could be e.g. an image with one neuron per pixel</a:t>
            </a:r>
          </a:p>
          <a:p>
            <a:pPr marL="504891" lvl="2" indent="-342900"/>
            <a:r>
              <a:rPr lang="en-GB" dirty="0"/>
              <a:t>Usually do apply activation to combination of inputs</a:t>
            </a:r>
          </a:p>
          <a:p>
            <a:pPr marL="342900" lvl="1" indent="-342900">
              <a:buFont typeface="Arial" panose="020B0604020202020204" pitchFamily="34" charset="0"/>
              <a:buChar char="•"/>
            </a:pPr>
            <a:r>
              <a:rPr lang="en-GB" dirty="0"/>
              <a:t>Hidden layers:</a:t>
            </a:r>
          </a:p>
          <a:p>
            <a:pPr marL="504891" lvl="2" indent="-342900"/>
            <a:r>
              <a:rPr lang="en-GB" dirty="0"/>
              <a:t>Where most of the work is done</a:t>
            </a:r>
          </a:p>
          <a:p>
            <a:pPr marL="504891" lvl="2" indent="-342900"/>
            <a:r>
              <a:rPr lang="en-GB" dirty="0"/>
              <a:t>Allow us to find new representations of the data</a:t>
            </a:r>
          </a:p>
          <a:p>
            <a:pPr marL="342900" lvl="1" indent="-342900">
              <a:buFont typeface="Arial" panose="020B0604020202020204" pitchFamily="34" charset="0"/>
              <a:buChar char="•"/>
            </a:pPr>
            <a:r>
              <a:rPr lang="en-GB" dirty="0"/>
              <a:t>Why do we have to have non-linear activation functions?</a:t>
            </a:r>
          </a:p>
        </p:txBody>
      </p:sp>
      <p:sp>
        <p:nvSpPr>
          <p:cNvPr id="4" name="Footer Placeholder 3">
            <a:extLst>
              <a:ext uri="{FF2B5EF4-FFF2-40B4-BE49-F238E27FC236}">
                <a16:creationId xmlns:a16="http://schemas.microsoft.com/office/drawing/2014/main" id="{95BB8514-B6FC-F6AA-78B1-001B7E15F881}"/>
              </a:ext>
            </a:extLst>
          </p:cNvPr>
          <p:cNvSpPr>
            <a:spLocks noGrp="1"/>
          </p:cNvSpPr>
          <p:nvPr>
            <p:ph type="ftr" sz="quarter" idx="11"/>
          </p:nvPr>
        </p:nvSpPr>
        <p:spPr/>
        <p:txBody>
          <a:bodyPr/>
          <a:lstStyle/>
          <a:p>
            <a:r>
              <a:rPr lang="en-GB" dirty="0"/>
              <a:t>Patrick Dunne, p.dunne12@imperial.ac.uk</a:t>
            </a:r>
          </a:p>
        </p:txBody>
      </p:sp>
      <p:sp>
        <p:nvSpPr>
          <p:cNvPr id="9" name="Subtitle 8">
            <a:extLst>
              <a:ext uri="{FF2B5EF4-FFF2-40B4-BE49-F238E27FC236}">
                <a16:creationId xmlns:a16="http://schemas.microsoft.com/office/drawing/2014/main" id="{76122BB0-56F6-ACBA-31D7-F2E3F56B1475}"/>
              </a:ext>
            </a:extLst>
          </p:cNvPr>
          <p:cNvSpPr>
            <a:spLocks noGrp="1"/>
          </p:cNvSpPr>
          <p:nvPr>
            <p:ph type="subTitle" idx="13"/>
          </p:nvPr>
        </p:nvSpPr>
        <p:spPr/>
        <p:txBody>
          <a:bodyPr/>
          <a:lstStyle/>
          <a:p>
            <a:endParaRPr lang="en-GB"/>
          </a:p>
        </p:txBody>
      </p:sp>
      <p:pic>
        <p:nvPicPr>
          <p:cNvPr id="15" name="Content Placeholder 14" descr="A diagram of a network&#10;&#10;AI-generated content may be incorrect.">
            <a:extLst>
              <a:ext uri="{FF2B5EF4-FFF2-40B4-BE49-F238E27FC236}">
                <a16:creationId xmlns:a16="http://schemas.microsoft.com/office/drawing/2014/main" id="{646B7EC9-5083-B2E6-5B68-191E2E0BF4C9}"/>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283325" y="2361421"/>
            <a:ext cx="5583238" cy="2933670"/>
          </a:xfrm>
        </p:spPr>
      </p:pic>
    </p:spTree>
    <p:extLst>
      <p:ext uri="{BB962C8B-B14F-4D97-AF65-F5344CB8AC3E}">
        <p14:creationId xmlns:p14="http://schemas.microsoft.com/office/powerpoint/2010/main" val="238815389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F8C8C1-3698-CAA9-22F4-C44358CE4C0F}"/>
              </a:ext>
            </a:extLst>
          </p:cNvPr>
          <p:cNvSpPr>
            <a:spLocks noGrp="1"/>
          </p:cNvSpPr>
          <p:nvPr>
            <p:ph type="title"/>
          </p:nvPr>
        </p:nvSpPr>
        <p:spPr/>
        <p:txBody>
          <a:bodyPr/>
          <a:lstStyle/>
          <a:p>
            <a:r>
              <a:rPr lang="en-GB" dirty="0"/>
              <a:t>Learning Outcomes</a:t>
            </a:r>
          </a:p>
        </p:txBody>
      </p:sp>
      <p:sp>
        <p:nvSpPr>
          <p:cNvPr id="3" name="Content Placeholder 2">
            <a:extLst>
              <a:ext uri="{FF2B5EF4-FFF2-40B4-BE49-F238E27FC236}">
                <a16:creationId xmlns:a16="http://schemas.microsoft.com/office/drawing/2014/main" id="{D401867D-E2AD-C30E-0EA2-B01434BE579E}"/>
              </a:ext>
            </a:extLst>
          </p:cNvPr>
          <p:cNvSpPr>
            <a:spLocks noGrp="1"/>
          </p:cNvSpPr>
          <p:nvPr>
            <p:ph idx="1"/>
          </p:nvPr>
        </p:nvSpPr>
        <p:spPr/>
        <p:txBody>
          <a:bodyPr/>
          <a:lstStyle/>
          <a:p>
            <a:pPr marL="342900" lvl="1" indent="-342900">
              <a:buFont typeface="Arial" panose="020B0604020202020204" pitchFamily="34" charset="0"/>
              <a:buChar char="•"/>
            </a:pPr>
            <a:r>
              <a:rPr lang="en-GB" dirty="0"/>
              <a:t>Learning outcomes for today</a:t>
            </a:r>
          </a:p>
          <a:p>
            <a:pPr marL="504891" lvl="2" indent="-342900"/>
            <a:r>
              <a:rPr lang="en-GB" dirty="0"/>
              <a:t>Introduce the concept of neural networks</a:t>
            </a:r>
          </a:p>
          <a:p>
            <a:pPr marL="504891" lvl="2" indent="-342900"/>
            <a:r>
              <a:rPr lang="en-GB" dirty="0"/>
              <a:t>Learn the principles of neural network training</a:t>
            </a:r>
          </a:p>
          <a:p>
            <a:pPr marL="504891" lvl="2" indent="-342900"/>
            <a:r>
              <a:rPr lang="en-GB" dirty="0"/>
              <a:t>Know how to make basic choices of architecture including which activation function to use</a:t>
            </a:r>
          </a:p>
          <a:p>
            <a:pPr marL="504891" lvl="2" indent="-342900"/>
            <a:r>
              <a:rPr lang="en-GB" dirty="0"/>
              <a:t>Know how to use </a:t>
            </a:r>
            <a:r>
              <a:rPr lang="en-GB" dirty="0" err="1"/>
              <a:t>pytorch</a:t>
            </a:r>
            <a:r>
              <a:rPr lang="en-GB" dirty="0"/>
              <a:t> to set up and train a neural network</a:t>
            </a:r>
          </a:p>
          <a:p>
            <a:pPr marL="504891" lvl="2" indent="-342900"/>
            <a:endParaRPr lang="en-GB" dirty="0"/>
          </a:p>
          <a:p>
            <a:pPr marL="342900" lvl="1" indent="-342900"/>
            <a:endParaRPr lang="en-GB" dirty="0"/>
          </a:p>
        </p:txBody>
      </p:sp>
      <p:sp>
        <p:nvSpPr>
          <p:cNvPr id="5" name="Footer Placeholder 4">
            <a:extLst>
              <a:ext uri="{FF2B5EF4-FFF2-40B4-BE49-F238E27FC236}">
                <a16:creationId xmlns:a16="http://schemas.microsoft.com/office/drawing/2014/main" id="{F8064DD3-2612-2FAD-FB01-545C28FE9608}"/>
              </a:ext>
            </a:extLst>
          </p:cNvPr>
          <p:cNvSpPr>
            <a:spLocks noGrp="1"/>
          </p:cNvSpPr>
          <p:nvPr>
            <p:ph type="ftr" sz="quarter" idx="11"/>
          </p:nvPr>
        </p:nvSpPr>
        <p:spPr/>
        <p:txBody>
          <a:bodyPr/>
          <a:lstStyle/>
          <a:p>
            <a:r>
              <a:rPr lang="en-GB"/>
              <a:t>Patrick Dunne, p.dunne12@imperial.ac.um</a:t>
            </a:r>
            <a:endParaRPr lang="en-GB" dirty="0"/>
          </a:p>
        </p:txBody>
      </p:sp>
      <p:sp>
        <p:nvSpPr>
          <p:cNvPr id="7" name="Subtitle 6">
            <a:extLst>
              <a:ext uri="{FF2B5EF4-FFF2-40B4-BE49-F238E27FC236}">
                <a16:creationId xmlns:a16="http://schemas.microsoft.com/office/drawing/2014/main" id="{475BA4EE-9A06-4D1C-5BE3-F28D6539010E}"/>
              </a:ext>
            </a:extLst>
          </p:cNvPr>
          <p:cNvSpPr>
            <a:spLocks noGrp="1"/>
          </p:cNvSpPr>
          <p:nvPr>
            <p:ph type="subTitle" idx="13"/>
          </p:nvPr>
        </p:nvSpPr>
        <p:spPr/>
        <p:txBody>
          <a:bodyPr/>
          <a:lstStyle/>
          <a:p>
            <a:endParaRPr lang="en-GB"/>
          </a:p>
        </p:txBody>
      </p:sp>
    </p:spTree>
    <p:extLst>
      <p:ext uri="{BB962C8B-B14F-4D97-AF65-F5344CB8AC3E}">
        <p14:creationId xmlns:p14="http://schemas.microsoft.com/office/powerpoint/2010/main" val="26719045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0CF8BE-B085-8B28-8EC2-714019309B74}"/>
              </a:ext>
            </a:extLst>
          </p:cNvPr>
          <p:cNvSpPr>
            <a:spLocks noGrp="1"/>
          </p:cNvSpPr>
          <p:nvPr>
            <p:ph type="title"/>
          </p:nvPr>
        </p:nvSpPr>
        <p:spPr/>
        <p:txBody>
          <a:bodyPr/>
          <a:lstStyle/>
          <a:p>
            <a:r>
              <a:rPr lang="en-GB" dirty="0"/>
              <a:t>Training Neural Networks</a:t>
            </a:r>
          </a:p>
        </p:txBody>
      </p:sp>
      <p:sp>
        <p:nvSpPr>
          <p:cNvPr id="3" name="Content Placeholder 2">
            <a:extLst>
              <a:ext uri="{FF2B5EF4-FFF2-40B4-BE49-F238E27FC236}">
                <a16:creationId xmlns:a16="http://schemas.microsoft.com/office/drawing/2014/main" id="{3544468C-3BBB-46E1-277F-47C2A239D870}"/>
              </a:ext>
            </a:extLst>
          </p:cNvPr>
          <p:cNvSpPr>
            <a:spLocks noGrp="1"/>
          </p:cNvSpPr>
          <p:nvPr>
            <p:ph sz="half" idx="1"/>
          </p:nvPr>
        </p:nvSpPr>
        <p:spPr>
          <a:xfrm>
            <a:off x="326231" y="1394619"/>
            <a:ext cx="6181249" cy="4866481"/>
          </a:xfrm>
        </p:spPr>
        <p:txBody>
          <a:bodyPr/>
          <a:lstStyle/>
          <a:p>
            <a:pPr marL="342900" lvl="1" indent="-342900">
              <a:buFont typeface="Arial" panose="020B0604020202020204" pitchFamily="34" charset="0"/>
              <a:buChar char="•"/>
            </a:pPr>
            <a:r>
              <a:rPr lang="en-GB" dirty="0"/>
              <a:t>So far we have usually split data into train and test</a:t>
            </a:r>
          </a:p>
          <a:p>
            <a:pPr marL="504891" lvl="2" indent="-342900"/>
            <a:r>
              <a:rPr lang="en-GB" dirty="0"/>
              <a:t>Model fitting and hyperparameter tuning done on train data, check for overfitting on test data</a:t>
            </a:r>
          </a:p>
          <a:p>
            <a:pPr marL="342900" lvl="1" indent="-342900">
              <a:buFont typeface="Arial" panose="020B0604020202020204" pitchFamily="34" charset="0"/>
              <a:buChar char="•"/>
            </a:pPr>
            <a:r>
              <a:rPr lang="en-GB" dirty="0"/>
              <a:t>Neural networks involve a lot more fitting and many more architecture choices than other algorithms we’ve seen</a:t>
            </a:r>
          </a:p>
          <a:p>
            <a:pPr marL="342900" lvl="1" indent="-342900">
              <a:buFont typeface="Arial" panose="020B0604020202020204" pitchFamily="34" charset="0"/>
              <a:buChar char="•"/>
            </a:pPr>
            <a:endParaRPr lang="en-GB" dirty="0"/>
          </a:p>
          <a:p>
            <a:pPr marL="342900" indent="-342900">
              <a:buFont typeface="Arial" panose="020B0604020202020204" pitchFamily="34" charset="0"/>
              <a:buChar char="•"/>
            </a:pPr>
            <a:r>
              <a:rPr lang="en-GB" dirty="0"/>
              <a:t>Normal to split data into three categories</a:t>
            </a:r>
          </a:p>
          <a:p>
            <a:pPr marL="504891" lvl="2" indent="-342900"/>
            <a:r>
              <a:rPr lang="en-GB" b="1" dirty="0"/>
              <a:t>Training data:</a:t>
            </a:r>
            <a:r>
              <a:rPr lang="en-GB" dirty="0"/>
              <a:t> same function as before</a:t>
            </a:r>
          </a:p>
          <a:p>
            <a:pPr marL="504891" lvl="2" indent="-342900"/>
            <a:r>
              <a:rPr lang="en-GB" b="1" dirty="0"/>
              <a:t>Validation data:</a:t>
            </a:r>
            <a:r>
              <a:rPr lang="en-GB" dirty="0"/>
              <a:t> used to check for overfitting while tuning hyperparameters</a:t>
            </a:r>
          </a:p>
          <a:p>
            <a:pPr marL="504891" lvl="2" indent="-342900"/>
            <a:r>
              <a:rPr lang="en-GB" b="1" dirty="0"/>
              <a:t>Test data:</a:t>
            </a:r>
            <a:r>
              <a:rPr lang="en-GB" dirty="0"/>
              <a:t> test final model performance is what you expect after hyperparameter tuning</a:t>
            </a:r>
          </a:p>
        </p:txBody>
      </p:sp>
      <p:pic>
        <p:nvPicPr>
          <p:cNvPr id="14" name="Content Placeholder 13">
            <a:extLst>
              <a:ext uri="{FF2B5EF4-FFF2-40B4-BE49-F238E27FC236}">
                <a16:creationId xmlns:a16="http://schemas.microsoft.com/office/drawing/2014/main" id="{EECCA1B8-003A-799A-7095-13F6D090143E}"/>
              </a:ext>
            </a:extLst>
          </p:cNvPr>
          <p:cNvPicPr>
            <a:picLocks noGrp="1" noChangeAspect="1"/>
          </p:cNvPicPr>
          <p:nvPr>
            <p:ph sz="half" idx="2"/>
          </p:nvPr>
        </p:nvPicPr>
        <p:blipFill>
          <a:blip r:embed="rId3">
            <a:extLst>
              <a:ext uri="{96DAC541-7B7A-43D3-8B79-37D633B846F1}">
                <asvg:svgBlip xmlns:asvg="http://schemas.microsoft.com/office/drawing/2016/SVG/main" r:embed="rId4"/>
              </a:ext>
            </a:extLst>
          </a:blip>
          <a:stretch>
            <a:fillRect/>
          </a:stretch>
        </p:blipFill>
        <p:spPr>
          <a:xfrm>
            <a:off x="6507480" y="2051374"/>
            <a:ext cx="5583238" cy="3552969"/>
          </a:xfrm>
        </p:spPr>
      </p:pic>
      <p:sp>
        <p:nvSpPr>
          <p:cNvPr id="5" name="Footer Placeholder 4">
            <a:extLst>
              <a:ext uri="{FF2B5EF4-FFF2-40B4-BE49-F238E27FC236}">
                <a16:creationId xmlns:a16="http://schemas.microsoft.com/office/drawing/2014/main" id="{AA54B397-E986-EE3B-DA91-48088235CB48}"/>
              </a:ext>
            </a:extLst>
          </p:cNvPr>
          <p:cNvSpPr>
            <a:spLocks noGrp="1"/>
          </p:cNvSpPr>
          <p:nvPr>
            <p:ph type="ftr" sz="quarter" idx="11"/>
          </p:nvPr>
        </p:nvSpPr>
        <p:spPr/>
        <p:txBody>
          <a:bodyPr/>
          <a:lstStyle/>
          <a:p>
            <a:r>
              <a:rPr lang="en-GB"/>
              <a:t>Patrick Dunne, p.dunne12@imperial.ac.um</a:t>
            </a:r>
            <a:endParaRPr lang="en-GB" dirty="0"/>
          </a:p>
        </p:txBody>
      </p:sp>
      <p:sp>
        <p:nvSpPr>
          <p:cNvPr id="6" name="Subtitle 5">
            <a:extLst>
              <a:ext uri="{FF2B5EF4-FFF2-40B4-BE49-F238E27FC236}">
                <a16:creationId xmlns:a16="http://schemas.microsoft.com/office/drawing/2014/main" id="{236C9D07-41C9-E0F7-37E3-51E615E144C4}"/>
              </a:ext>
            </a:extLst>
          </p:cNvPr>
          <p:cNvSpPr>
            <a:spLocks noGrp="1"/>
          </p:cNvSpPr>
          <p:nvPr>
            <p:ph type="subTitle" idx="13"/>
          </p:nvPr>
        </p:nvSpPr>
        <p:spPr/>
        <p:txBody>
          <a:bodyPr/>
          <a:lstStyle/>
          <a:p>
            <a:r>
              <a:rPr lang="en-GB" dirty="0"/>
              <a:t>Splitting data</a:t>
            </a:r>
          </a:p>
        </p:txBody>
      </p:sp>
    </p:spTree>
    <p:extLst>
      <p:ext uri="{BB962C8B-B14F-4D97-AF65-F5344CB8AC3E}">
        <p14:creationId xmlns:p14="http://schemas.microsoft.com/office/powerpoint/2010/main" val="159215388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6E255D-0E83-F7FF-2AEE-D0474C074354}"/>
              </a:ext>
            </a:extLst>
          </p:cNvPr>
          <p:cNvSpPr>
            <a:spLocks noGrp="1"/>
          </p:cNvSpPr>
          <p:nvPr>
            <p:ph type="title"/>
          </p:nvPr>
        </p:nvSpPr>
        <p:spPr/>
        <p:txBody>
          <a:bodyPr/>
          <a:lstStyle/>
          <a:p>
            <a:r>
              <a:rPr lang="en-GB" dirty="0"/>
              <a:t>Training Neural Networks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01917CDF-08E6-8FD1-4F59-C86910D91823}"/>
                  </a:ext>
                </a:extLst>
              </p:cNvPr>
              <p:cNvSpPr>
                <a:spLocks noGrp="1"/>
              </p:cNvSpPr>
              <p:nvPr>
                <p:ph sz="half" idx="1"/>
              </p:nvPr>
            </p:nvSpPr>
            <p:spPr>
              <a:xfrm>
                <a:off x="326232" y="962130"/>
                <a:ext cx="5583238" cy="4866481"/>
              </a:xfrm>
            </p:spPr>
            <p:txBody>
              <a:bodyPr/>
              <a:lstStyle/>
              <a:p>
                <a:pPr marL="342900" lvl="1" indent="-342900">
                  <a:buFont typeface="Arial" panose="020B0604020202020204" pitchFamily="34" charset="0"/>
                  <a:buChar char="•"/>
                </a:pPr>
                <a:r>
                  <a:rPr lang="en-GB" dirty="0"/>
                  <a:t>Like all ML problems we define our loss function and try to optimise it</a:t>
                </a:r>
              </a:p>
              <a:p>
                <a:pPr marL="504891" lvl="2" indent="-342900"/>
                <a:r>
                  <a:rPr lang="en-GB" dirty="0"/>
                  <a:t>Same loss functions as before e.g. cross-entropy, mean squared error etc.</a:t>
                </a:r>
              </a:p>
              <a:p>
                <a:pPr marL="342900" lvl="1" indent="-342900">
                  <a:buFont typeface="Arial" panose="020B0604020202020204" pitchFamily="34" charset="0"/>
                  <a:buChar char="•"/>
                </a:pPr>
                <a:r>
                  <a:rPr lang="en-GB" dirty="0"/>
                  <a:t>Optimisation typically uses gradient descent</a:t>
                </a:r>
              </a:p>
              <a:p>
                <a:pPr marL="504891" lvl="2" indent="-342900"/>
                <a:r>
                  <a:rPr lang="en-GB" dirty="0"/>
                  <a:t>Computationally relatively cheap</a:t>
                </a:r>
              </a:p>
              <a:p>
                <a:pPr marL="342900" lvl="1" indent="-342900">
                  <a:buFont typeface="Arial" panose="020B0604020202020204" pitchFamily="34" charset="0"/>
                  <a:buChar char="•"/>
                </a:pPr>
                <a:r>
                  <a:rPr lang="en-GB" dirty="0"/>
                  <a:t>Need to know </a:t>
                </a:r>
                <a14:m>
                  <m:oMath xmlns:m="http://schemas.openxmlformats.org/officeDocument/2006/math">
                    <m:f>
                      <m:fPr>
                        <m:ctrlPr>
                          <a:rPr lang="en-GB" i="1" smtClean="0">
                            <a:latin typeface="Cambria Math" panose="02040503050406030204" pitchFamily="18" charset="0"/>
                            <a:ea typeface="Cambria Math" panose="02040503050406030204" pitchFamily="18" charset="0"/>
                          </a:rPr>
                        </m:ctrlPr>
                      </m:fPr>
                      <m:num>
                        <m:r>
                          <a:rPr lang="en-GB" i="1">
                            <a:latin typeface="Cambria Math" panose="02040503050406030204" pitchFamily="18" charset="0"/>
                            <a:ea typeface="Cambria Math" panose="02040503050406030204" pitchFamily="18" charset="0"/>
                          </a:rPr>
                          <m:t>𝜕</m:t>
                        </m:r>
                        <m:r>
                          <a:rPr lang="en-GB" i="1">
                            <a:latin typeface="Cambria Math" panose="02040503050406030204" pitchFamily="18" charset="0"/>
                            <a:ea typeface="Cambria Math" panose="02040503050406030204" pitchFamily="18" charset="0"/>
                          </a:rPr>
                          <m:t>𝐿</m:t>
                        </m:r>
                      </m:num>
                      <m:den>
                        <m:r>
                          <a:rPr lang="en-GB"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𝑤</m:t>
                        </m:r>
                      </m:den>
                    </m:f>
                  </m:oMath>
                </a14:m>
                <a:r>
                  <a:rPr lang="en-GB" dirty="0"/>
                  <a:t> for every weight</a:t>
                </a:r>
              </a:p>
              <a:p>
                <a:pPr marL="504891" lvl="2" indent="-342900"/>
                <a:r>
                  <a:rPr lang="en-GB" dirty="0"/>
                  <a:t>Potentially billions of them plus depends on values of all the other weights doesn’t it?</a:t>
                </a:r>
              </a:p>
              <a:p>
                <a:pPr marL="342900" indent="-342900">
                  <a:buFont typeface="Arial" panose="020B0604020202020204" pitchFamily="34" charset="0"/>
                  <a:buChar char="•"/>
                </a:pPr>
                <a:r>
                  <a:rPr lang="en-GB" b="1" dirty="0"/>
                  <a:t>Use ‘backpropagation’: </a:t>
                </a:r>
              </a:p>
              <a:p>
                <a:pPr marL="504891" lvl="2" indent="-342900"/>
                <a:r>
                  <a:rPr lang="en-GB" dirty="0"/>
                  <a:t>Derivative of one layer is function of next so don’t need to calculate them independently</a:t>
                </a:r>
              </a:p>
              <a:p>
                <a:pPr marL="504891" lvl="2" indent="-342900"/>
                <a:r>
                  <a:rPr lang="en-GB" dirty="0"/>
                  <a:t>Fancy way of saying ‘chain rule'</a:t>
                </a:r>
              </a:p>
              <a:p>
                <a:pPr marL="342900" lvl="1" indent="-342900">
                  <a:buFont typeface="Arial" panose="020B0604020202020204" pitchFamily="34" charset="0"/>
                  <a:buChar char="•"/>
                </a:pPr>
                <a:endParaRPr lang="en-GB" dirty="0"/>
              </a:p>
            </p:txBody>
          </p:sp>
        </mc:Choice>
        <mc:Fallback>
          <p:sp>
            <p:nvSpPr>
              <p:cNvPr id="3" name="Content Placeholder 2">
                <a:extLst>
                  <a:ext uri="{FF2B5EF4-FFF2-40B4-BE49-F238E27FC236}">
                    <a16:creationId xmlns:a16="http://schemas.microsoft.com/office/drawing/2014/main" id="{01917CDF-08E6-8FD1-4F59-C86910D91823}"/>
                  </a:ext>
                </a:extLst>
              </p:cNvPr>
              <p:cNvSpPr>
                <a:spLocks noGrp="1" noRot="1" noChangeAspect="1" noMove="1" noResize="1" noEditPoints="1" noAdjustHandles="1" noChangeArrowheads="1" noChangeShapeType="1" noTextEdit="1"/>
              </p:cNvSpPr>
              <p:nvPr>
                <p:ph sz="half" idx="1"/>
              </p:nvPr>
            </p:nvSpPr>
            <p:spPr>
              <a:xfrm>
                <a:off x="326232" y="962130"/>
                <a:ext cx="5583238" cy="4866481"/>
              </a:xfrm>
              <a:blipFill>
                <a:blip r:embed="rId2"/>
                <a:stretch>
                  <a:fillRect l="-2494" t="-1302" r="-1587"/>
                </a:stretch>
              </a:blipFill>
            </p:spPr>
            <p:txBody>
              <a:bodyPr/>
              <a:lstStyle/>
              <a:p>
                <a:r>
                  <a:rPr lang="en-GB">
                    <a:noFill/>
                  </a:rPr>
                  <a:t> </a:t>
                </a:r>
              </a:p>
            </p:txBody>
          </p:sp>
        </mc:Fallback>
      </mc:AlternateContent>
      <p:sp>
        <p:nvSpPr>
          <p:cNvPr id="5" name="Footer Placeholder 4">
            <a:extLst>
              <a:ext uri="{FF2B5EF4-FFF2-40B4-BE49-F238E27FC236}">
                <a16:creationId xmlns:a16="http://schemas.microsoft.com/office/drawing/2014/main" id="{21925320-68CE-DA97-A7E5-DF7A6A279D1B}"/>
              </a:ext>
            </a:extLst>
          </p:cNvPr>
          <p:cNvSpPr>
            <a:spLocks noGrp="1"/>
          </p:cNvSpPr>
          <p:nvPr>
            <p:ph type="ftr" sz="quarter" idx="11"/>
          </p:nvPr>
        </p:nvSpPr>
        <p:spPr/>
        <p:txBody>
          <a:bodyPr/>
          <a:lstStyle/>
          <a:p>
            <a:r>
              <a:rPr lang="en-GB"/>
              <a:t>Patrick Dunne, p.dunne12@imperial.ac.um</a:t>
            </a:r>
            <a:endParaRPr lang="en-GB" dirty="0"/>
          </a:p>
        </p:txBody>
      </p:sp>
      <p:sp>
        <p:nvSpPr>
          <p:cNvPr id="6" name="Subtitle 5">
            <a:extLst>
              <a:ext uri="{FF2B5EF4-FFF2-40B4-BE49-F238E27FC236}">
                <a16:creationId xmlns:a16="http://schemas.microsoft.com/office/drawing/2014/main" id="{5A578510-BFC6-294C-625D-F151CB8929DF}"/>
              </a:ext>
            </a:extLst>
          </p:cNvPr>
          <p:cNvSpPr>
            <a:spLocks noGrp="1"/>
          </p:cNvSpPr>
          <p:nvPr>
            <p:ph type="subTitle" idx="13"/>
          </p:nvPr>
        </p:nvSpPr>
        <p:spPr/>
        <p:txBody>
          <a:bodyPr/>
          <a:lstStyle/>
          <a:p>
            <a:r>
              <a:rPr lang="en-GB" dirty="0"/>
              <a:t>Choosing values for all those weights?!</a:t>
            </a:r>
          </a:p>
        </p:txBody>
      </p:sp>
      <p:pic>
        <p:nvPicPr>
          <p:cNvPr id="8" name="Content Placeholder 7">
            <a:extLst>
              <a:ext uri="{FF2B5EF4-FFF2-40B4-BE49-F238E27FC236}">
                <a16:creationId xmlns:a16="http://schemas.microsoft.com/office/drawing/2014/main" id="{BE793169-2B93-1D33-DEE6-68D5262F58C5}"/>
              </a:ext>
            </a:extLst>
          </p:cNvPr>
          <p:cNvPicPr>
            <a:picLocks noGrp="1" noChangeAspect="1"/>
          </p:cNvPicPr>
          <p:nvPr>
            <p:ph sz="half" idx="2"/>
          </p:nvPr>
        </p:nvPicPr>
        <p:blipFill>
          <a:blip r:embed="rId3"/>
          <a:stretch>
            <a:fillRect/>
          </a:stretch>
        </p:blipFill>
        <p:spPr>
          <a:xfrm>
            <a:off x="6283325" y="1882583"/>
            <a:ext cx="5583238" cy="3891347"/>
          </a:xfrm>
          <a:prstGeom prst="rect">
            <a:avLst/>
          </a:prstGeom>
        </p:spPr>
      </p:pic>
      <p:pic>
        <p:nvPicPr>
          <p:cNvPr id="9" name="Picture 8">
            <a:extLst>
              <a:ext uri="{FF2B5EF4-FFF2-40B4-BE49-F238E27FC236}">
                <a16:creationId xmlns:a16="http://schemas.microsoft.com/office/drawing/2014/main" id="{98179575-C632-F842-23E5-133F7561118C}"/>
              </a:ext>
            </a:extLst>
          </p:cNvPr>
          <p:cNvPicPr>
            <a:picLocks noChangeAspect="1"/>
          </p:cNvPicPr>
          <p:nvPr/>
        </p:nvPicPr>
        <p:blipFill>
          <a:blip r:embed="rId4"/>
          <a:stretch>
            <a:fillRect/>
          </a:stretch>
        </p:blipFill>
        <p:spPr>
          <a:xfrm>
            <a:off x="1193801" y="5377761"/>
            <a:ext cx="3848100" cy="901700"/>
          </a:xfrm>
          <a:prstGeom prst="rect">
            <a:avLst/>
          </a:prstGeom>
        </p:spPr>
      </p:pic>
    </p:spTree>
    <p:extLst>
      <p:ext uri="{BB962C8B-B14F-4D97-AF65-F5344CB8AC3E}">
        <p14:creationId xmlns:p14="http://schemas.microsoft.com/office/powerpoint/2010/main" val="220609144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081CCB-EE63-CCE8-355F-F496E90F2CB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A139C9C-2821-04A7-136F-D04891443B53}"/>
              </a:ext>
            </a:extLst>
          </p:cNvPr>
          <p:cNvSpPr>
            <a:spLocks noGrp="1"/>
          </p:cNvSpPr>
          <p:nvPr>
            <p:ph type="title"/>
          </p:nvPr>
        </p:nvSpPr>
        <p:spPr/>
        <p:txBody>
          <a:bodyPr/>
          <a:lstStyle/>
          <a:p>
            <a:r>
              <a:rPr lang="en-GB" dirty="0"/>
              <a:t>Training Neural Networks</a:t>
            </a:r>
          </a:p>
        </p:txBody>
      </p:sp>
      <p:sp>
        <p:nvSpPr>
          <p:cNvPr id="3" name="Content Placeholder 2">
            <a:extLst>
              <a:ext uri="{FF2B5EF4-FFF2-40B4-BE49-F238E27FC236}">
                <a16:creationId xmlns:a16="http://schemas.microsoft.com/office/drawing/2014/main" id="{19729DA2-81EC-5C67-20EC-D6390D03B17B}"/>
              </a:ext>
            </a:extLst>
          </p:cNvPr>
          <p:cNvSpPr>
            <a:spLocks noGrp="1"/>
          </p:cNvSpPr>
          <p:nvPr>
            <p:ph sz="half" idx="1"/>
          </p:nvPr>
        </p:nvSpPr>
        <p:spPr>
          <a:xfrm>
            <a:off x="302870" y="1395015"/>
            <a:ext cx="5583238" cy="4866481"/>
          </a:xfrm>
        </p:spPr>
        <p:txBody>
          <a:bodyPr/>
          <a:lstStyle/>
          <a:p>
            <a:pPr marL="342900" lvl="1" indent="-342900">
              <a:buFont typeface="Arial" panose="020B0604020202020204" pitchFamily="34" charset="0"/>
              <a:buChar char="•"/>
            </a:pPr>
            <a:r>
              <a:rPr lang="en-GB" dirty="0"/>
              <a:t>Gradient descent works by calculating gradients and stepping in that direction</a:t>
            </a:r>
          </a:p>
          <a:p>
            <a:pPr marL="504891" lvl="2" indent="-342900"/>
            <a:r>
              <a:rPr lang="en-GB" dirty="0"/>
              <a:t>Weighted by learning rate ⍺</a:t>
            </a:r>
          </a:p>
          <a:p>
            <a:pPr marL="342900" lvl="1" indent="-342900">
              <a:buFont typeface="Arial" panose="020B0604020202020204" pitchFamily="34" charset="0"/>
              <a:buChar char="•"/>
            </a:pPr>
            <a:r>
              <a:rPr lang="en-GB" dirty="0"/>
              <a:t>What if you have many many training data members?</a:t>
            </a:r>
          </a:p>
          <a:p>
            <a:pPr marL="504891" lvl="2" indent="-342900"/>
            <a:r>
              <a:rPr lang="en-GB" dirty="0"/>
              <a:t>Each gradient step takes a long time</a:t>
            </a:r>
          </a:p>
          <a:p>
            <a:pPr marL="504891" lvl="2" indent="-342900"/>
            <a:r>
              <a:rPr lang="en-GB" dirty="0"/>
              <a:t>Training will be very slow</a:t>
            </a:r>
          </a:p>
          <a:p>
            <a:pPr marL="342900" lvl="1" indent="-342900">
              <a:buFont typeface="Arial" panose="020B0604020202020204" pitchFamily="34" charset="0"/>
              <a:buChar char="•"/>
            </a:pPr>
            <a:r>
              <a:rPr lang="en-GB" dirty="0"/>
              <a:t>Stochastic gradient descent addresses this by splitting training data into many batches</a:t>
            </a:r>
          </a:p>
          <a:p>
            <a:pPr marL="504891" lvl="2" indent="-342900"/>
            <a:r>
              <a:rPr lang="en-GB" dirty="0"/>
              <a:t>Each batch is used to calculate a step so you get a lot more steps per full pass over training data (full pass called an epoch)</a:t>
            </a:r>
          </a:p>
          <a:p>
            <a:pPr marL="504891" lvl="2" indent="-342900"/>
            <a:r>
              <a:rPr lang="en-GB" dirty="0"/>
              <a:t>Batches are random and re-shuffled every epoch hence stochastic</a:t>
            </a:r>
          </a:p>
        </p:txBody>
      </p:sp>
      <p:sp>
        <p:nvSpPr>
          <p:cNvPr id="5" name="Footer Placeholder 4">
            <a:extLst>
              <a:ext uri="{FF2B5EF4-FFF2-40B4-BE49-F238E27FC236}">
                <a16:creationId xmlns:a16="http://schemas.microsoft.com/office/drawing/2014/main" id="{F68DB7D9-6EFC-DA2B-68FB-67F229E7D0DD}"/>
              </a:ext>
            </a:extLst>
          </p:cNvPr>
          <p:cNvSpPr>
            <a:spLocks noGrp="1"/>
          </p:cNvSpPr>
          <p:nvPr>
            <p:ph type="ftr" sz="quarter" idx="11"/>
          </p:nvPr>
        </p:nvSpPr>
        <p:spPr/>
        <p:txBody>
          <a:bodyPr/>
          <a:lstStyle/>
          <a:p>
            <a:r>
              <a:rPr lang="en-GB"/>
              <a:t>Patrick Dunne, p.dunne12@imperial.ac.um</a:t>
            </a:r>
            <a:endParaRPr lang="en-GB" dirty="0"/>
          </a:p>
        </p:txBody>
      </p:sp>
      <p:sp>
        <p:nvSpPr>
          <p:cNvPr id="6" name="Subtitle 5">
            <a:extLst>
              <a:ext uri="{FF2B5EF4-FFF2-40B4-BE49-F238E27FC236}">
                <a16:creationId xmlns:a16="http://schemas.microsoft.com/office/drawing/2014/main" id="{11D831F8-96CF-73FB-0AF7-38E9B4692E5C}"/>
              </a:ext>
            </a:extLst>
          </p:cNvPr>
          <p:cNvSpPr>
            <a:spLocks noGrp="1"/>
          </p:cNvSpPr>
          <p:nvPr>
            <p:ph type="subTitle" idx="13"/>
          </p:nvPr>
        </p:nvSpPr>
        <p:spPr/>
        <p:txBody>
          <a:bodyPr/>
          <a:lstStyle/>
          <a:p>
            <a:r>
              <a:rPr lang="en-GB" dirty="0"/>
              <a:t>Choosing values for all those weights?!</a:t>
            </a:r>
          </a:p>
        </p:txBody>
      </p:sp>
      <p:pic>
        <p:nvPicPr>
          <p:cNvPr id="11" name="Content Placeholder 10">
            <a:extLst>
              <a:ext uri="{FF2B5EF4-FFF2-40B4-BE49-F238E27FC236}">
                <a16:creationId xmlns:a16="http://schemas.microsoft.com/office/drawing/2014/main" id="{DCED5222-055F-AC64-2E9A-74C24EC04C87}"/>
              </a:ext>
            </a:extLst>
          </p:cNvPr>
          <p:cNvPicPr>
            <a:picLocks noGrp="1" noChangeAspect="1"/>
          </p:cNvPicPr>
          <p:nvPr>
            <p:ph sz="half" idx="2"/>
          </p:nvPr>
        </p:nvPicPr>
        <p:blipFill>
          <a:blip r:embed="rId2">
            <a:extLst>
              <a:ext uri="{96DAC541-7B7A-43D3-8B79-37D633B846F1}">
                <asvg:svgBlip xmlns:asvg="http://schemas.microsoft.com/office/drawing/2016/SVG/main" r:embed="rId3"/>
              </a:ext>
            </a:extLst>
          </a:blip>
          <a:stretch>
            <a:fillRect/>
          </a:stretch>
        </p:blipFill>
        <p:spPr>
          <a:xfrm>
            <a:off x="6283325" y="1797988"/>
            <a:ext cx="5583238" cy="4060536"/>
          </a:xfrm>
        </p:spPr>
      </p:pic>
    </p:spTree>
    <p:extLst>
      <p:ext uri="{BB962C8B-B14F-4D97-AF65-F5344CB8AC3E}">
        <p14:creationId xmlns:p14="http://schemas.microsoft.com/office/powerpoint/2010/main" val="123657575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E71E58-72B1-6DE8-24ED-35DD0E0B9113}"/>
              </a:ext>
            </a:extLst>
          </p:cNvPr>
          <p:cNvSpPr>
            <a:spLocks noGrp="1"/>
          </p:cNvSpPr>
          <p:nvPr>
            <p:ph type="title"/>
          </p:nvPr>
        </p:nvSpPr>
        <p:spPr/>
        <p:txBody>
          <a:bodyPr/>
          <a:lstStyle/>
          <a:p>
            <a:r>
              <a:rPr lang="en-GB" dirty="0" err="1"/>
              <a:t>Pytorch</a:t>
            </a:r>
            <a:endParaRPr lang="en-GB" dirty="0"/>
          </a:p>
        </p:txBody>
      </p:sp>
      <p:sp>
        <p:nvSpPr>
          <p:cNvPr id="3" name="Content Placeholder 2">
            <a:extLst>
              <a:ext uri="{FF2B5EF4-FFF2-40B4-BE49-F238E27FC236}">
                <a16:creationId xmlns:a16="http://schemas.microsoft.com/office/drawing/2014/main" id="{CEF98B54-7256-2485-11D6-6BB165A8CEF3}"/>
              </a:ext>
            </a:extLst>
          </p:cNvPr>
          <p:cNvSpPr>
            <a:spLocks noGrp="1"/>
          </p:cNvSpPr>
          <p:nvPr>
            <p:ph sz="half" idx="1"/>
          </p:nvPr>
        </p:nvSpPr>
        <p:spPr/>
        <p:txBody>
          <a:bodyPr/>
          <a:lstStyle/>
          <a:p>
            <a:pPr marL="342900" lvl="1" indent="-342900">
              <a:buFont typeface="Arial" panose="020B0604020202020204" pitchFamily="34" charset="0"/>
              <a:buChar char="•"/>
            </a:pPr>
            <a:r>
              <a:rPr lang="en-GB" dirty="0"/>
              <a:t>We have covered a lot of steps needed to train a neural network</a:t>
            </a:r>
          </a:p>
          <a:p>
            <a:pPr marL="504891" lvl="2" indent="-342900"/>
            <a:r>
              <a:rPr lang="en-GB" dirty="0"/>
              <a:t>All need to be done many many times so must be efficient</a:t>
            </a:r>
          </a:p>
          <a:p>
            <a:pPr marL="342900" lvl="1" indent="-342900">
              <a:buFont typeface="Arial" panose="020B0604020202020204" pitchFamily="34" charset="0"/>
              <a:buChar char="•"/>
            </a:pPr>
            <a:r>
              <a:rPr lang="en-GB" dirty="0"/>
              <a:t>Coding any of this by hand would take a long time and you’d probably make it too slow!</a:t>
            </a:r>
          </a:p>
          <a:p>
            <a:pPr marL="342900" lvl="1" indent="-342900">
              <a:buFont typeface="Arial" panose="020B0604020202020204" pitchFamily="34" charset="0"/>
              <a:buChar char="•"/>
            </a:pPr>
            <a:endParaRPr lang="en-GB" dirty="0"/>
          </a:p>
          <a:p>
            <a:pPr marL="342900" lvl="1" indent="-342900">
              <a:buFont typeface="Arial" panose="020B0604020202020204" pitchFamily="34" charset="0"/>
              <a:buChar char="•"/>
            </a:pPr>
            <a:r>
              <a:rPr lang="en-GB" dirty="0" err="1"/>
              <a:t>PyTorch</a:t>
            </a:r>
            <a:r>
              <a:rPr lang="en-GB" dirty="0"/>
              <a:t> is a library designed to implement any ML model involving gradient calculation</a:t>
            </a:r>
          </a:p>
          <a:p>
            <a:pPr marL="504891" lvl="2" indent="-342900"/>
            <a:r>
              <a:rPr lang="en-GB" dirty="0"/>
              <a:t>Automatically keeps track of gradients if you define model using its classes</a:t>
            </a:r>
          </a:p>
          <a:p>
            <a:pPr marL="504891" lvl="2" indent="-342900"/>
            <a:r>
              <a:rPr lang="en-GB" b="1" dirty="0"/>
              <a:t>You will be expected to use this package for any networks trained in the final test</a:t>
            </a:r>
          </a:p>
          <a:p>
            <a:pPr marL="504891" lvl="2" indent="-342900"/>
            <a:r>
              <a:rPr lang="en-GB" dirty="0"/>
              <a:t>Examples in notebook (quick demonstration now)</a:t>
            </a:r>
          </a:p>
        </p:txBody>
      </p:sp>
      <p:sp>
        <p:nvSpPr>
          <p:cNvPr id="5" name="Footer Placeholder 4">
            <a:extLst>
              <a:ext uri="{FF2B5EF4-FFF2-40B4-BE49-F238E27FC236}">
                <a16:creationId xmlns:a16="http://schemas.microsoft.com/office/drawing/2014/main" id="{33E6EABA-7E0A-2415-32E7-8B67B4F4584E}"/>
              </a:ext>
            </a:extLst>
          </p:cNvPr>
          <p:cNvSpPr>
            <a:spLocks noGrp="1"/>
          </p:cNvSpPr>
          <p:nvPr>
            <p:ph type="ftr" sz="quarter" idx="11"/>
          </p:nvPr>
        </p:nvSpPr>
        <p:spPr/>
        <p:txBody>
          <a:bodyPr/>
          <a:lstStyle/>
          <a:p>
            <a:r>
              <a:rPr lang="en-GB"/>
              <a:t>Patrick Dunne, p.dunne12@imperial.ac.um</a:t>
            </a:r>
            <a:endParaRPr lang="en-GB" dirty="0"/>
          </a:p>
        </p:txBody>
      </p:sp>
      <p:sp>
        <p:nvSpPr>
          <p:cNvPr id="6" name="Subtitle 5">
            <a:extLst>
              <a:ext uri="{FF2B5EF4-FFF2-40B4-BE49-F238E27FC236}">
                <a16:creationId xmlns:a16="http://schemas.microsoft.com/office/drawing/2014/main" id="{8541E9DA-C2FC-AE2C-04EB-EC33C75FB85E}"/>
              </a:ext>
            </a:extLst>
          </p:cNvPr>
          <p:cNvSpPr>
            <a:spLocks noGrp="1"/>
          </p:cNvSpPr>
          <p:nvPr>
            <p:ph type="subTitle" idx="13"/>
          </p:nvPr>
        </p:nvSpPr>
        <p:spPr/>
        <p:txBody>
          <a:bodyPr/>
          <a:lstStyle/>
          <a:p>
            <a:endParaRPr lang="en-GB"/>
          </a:p>
        </p:txBody>
      </p:sp>
      <p:pic>
        <p:nvPicPr>
          <p:cNvPr id="1026" name="Picture 2" descr="Facebook launches PyTorch Hub for reproducing AI model results | VentureBeat">
            <a:extLst>
              <a:ext uri="{FF2B5EF4-FFF2-40B4-BE49-F238E27FC236}">
                <a16:creationId xmlns:a16="http://schemas.microsoft.com/office/drawing/2014/main" id="{D93FD63B-7491-F84E-0574-361B87051D62}"/>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6283325" y="2432447"/>
            <a:ext cx="5583238" cy="27916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640670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B1D7F3-6432-87D1-4B65-E66027115970}"/>
              </a:ext>
            </a:extLst>
          </p:cNvPr>
          <p:cNvSpPr>
            <a:spLocks noGrp="1"/>
          </p:cNvSpPr>
          <p:nvPr>
            <p:ph type="title"/>
          </p:nvPr>
        </p:nvSpPr>
        <p:spPr/>
        <p:txBody>
          <a:bodyPr/>
          <a:lstStyle/>
          <a:p>
            <a:r>
              <a:rPr lang="en-GB" dirty="0"/>
              <a:t>Choice of Activation Functions</a:t>
            </a:r>
          </a:p>
        </p:txBody>
      </p:sp>
      <p:sp>
        <p:nvSpPr>
          <p:cNvPr id="3" name="Content Placeholder 2">
            <a:extLst>
              <a:ext uri="{FF2B5EF4-FFF2-40B4-BE49-F238E27FC236}">
                <a16:creationId xmlns:a16="http://schemas.microsoft.com/office/drawing/2014/main" id="{4226C2D6-A934-8CC7-7A0D-17DD30F2AC47}"/>
              </a:ext>
            </a:extLst>
          </p:cNvPr>
          <p:cNvSpPr>
            <a:spLocks noGrp="1"/>
          </p:cNvSpPr>
          <p:nvPr>
            <p:ph sz="half" idx="1"/>
          </p:nvPr>
        </p:nvSpPr>
        <p:spPr>
          <a:xfrm>
            <a:off x="326231" y="1394619"/>
            <a:ext cx="11540331" cy="4866481"/>
          </a:xfrm>
        </p:spPr>
        <p:txBody>
          <a:bodyPr/>
          <a:lstStyle/>
          <a:p>
            <a:pPr marL="342900" indent="-342900">
              <a:buFont typeface="Arial" panose="020B0604020202020204" pitchFamily="34" charset="0"/>
              <a:buChar char="•"/>
            </a:pPr>
            <a:r>
              <a:rPr lang="en-GB" dirty="0"/>
              <a:t>Gradients that we’re calculating are basically products of many activation function derivatives</a:t>
            </a:r>
          </a:p>
          <a:p>
            <a:pPr marL="342900" lvl="1" indent="-342900">
              <a:buFont typeface="Arial" panose="020B0604020202020204" pitchFamily="34" charset="0"/>
              <a:buChar char="•"/>
            </a:pPr>
            <a:r>
              <a:rPr lang="en-GB" dirty="0"/>
              <a:t>If gradient of our activation function isn’t ~1 raising it to a large power will lead to either:</a:t>
            </a:r>
          </a:p>
          <a:p>
            <a:pPr marL="504891" lvl="2" indent="-342900"/>
            <a:r>
              <a:rPr lang="en-GB" dirty="0"/>
              <a:t>Vanishing gradient problem 0.1</a:t>
            </a:r>
            <a:r>
              <a:rPr lang="en-GB" baseline="30000" dirty="0"/>
              <a:t>20</a:t>
            </a:r>
            <a:r>
              <a:rPr lang="en-GB" dirty="0"/>
              <a:t> = 10</a:t>
            </a:r>
            <a:r>
              <a:rPr lang="en-GB" baseline="30000" dirty="0"/>
              <a:t>-20</a:t>
            </a:r>
            <a:endParaRPr lang="en-GB" dirty="0"/>
          </a:p>
          <a:p>
            <a:pPr marL="504891" lvl="2" indent="-342900"/>
            <a:r>
              <a:rPr lang="en-GB" dirty="0"/>
              <a:t>Exploding gradient problem 10</a:t>
            </a:r>
            <a:r>
              <a:rPr lang="en-GB" baseline="30000" dirty="0"/>
              <a:t>20</a:t>
            </a:r>
            <a:r>
              <a:rPr lang="en-GB" dirty="0"/>
              <a:t> = 10</a:t>
            </a:r>
            <a:r>
              <a:rPr lang="en-GB" baseline="30000" dirty="0"/>
              <a:t>20</a:t>
            </a:r>
            <a:endParaRPr lang="en-GB" dirty="0"/>
          </a:p>
        </p:txBody>
      </p:sp>
      <p:sp>
        <p:nvSpPr>
          <p:cNvPr id="5" name="Footer Placeholder 4">
            <a:extLst>
              <a:ext uri="{FF2B5EF4-FFF2-40B4-BE49-F238E27FC236}">
                <a16:creationId xmlns:a16="http://schemas.microsoft.com/office/drawing/2014/main" id="{A706BBFD-0353-C724-3100-6373812B55E8}"/>
              </a:ext>
            </a:extLst>
          </p:cNvPr>
          <p:cNvSpPr>
            <a:spLocks noGrp="1"/>
          </p:cNvSpPr>
          <p:nvPr>
            <p:ph type="ftr" sz="quarter" idx="11"/>
          </p:nvPr>
        </p:nvSpPr>
        <p:spPr/>
        <p:txBody>
          <a:bodyPr/>
          <a:lstStyle/>
          <a:p>
            <a:r>
              <a:rPr lang="en-GB"/>
              <a:t>Patrick Dunne, p.dunne12@imperial.ac.um</a:t>
            </a:r>
            <a:endParaRPr lang="en-GB" dirty="0"/>
          </a:p>
        </p:txBody>
      </p:sp>
      <p:sp>
        <p:nvSpPr>
          <p:cNvPr id="6" name="Subtitle 5">
            <a:extLst>
              <a:ext uri="{FF2B5EF4-FFF2-40B4-BE49-F238E27FC236}">
                <a16:creationId xmlns:a16="http://schemas.microsoft.com/office/drawing/2014/main" id="{DC611FA8-0B70-BADF-DD2A-0BCD9CA23605}"/>
              </a:ext>
            </a:extLst>
          </p:cNvPr>
          <p:cNvSpPr>
            <a:spLocks noGrp="1"/>
          </p:cNvSpPr>
          <p:nvPr>
            <p:ph type="subTitle" idx="13"/>
          </p:nvPr>
        </p:nvSpPr>
        <p:spPr/>
        <p:txBody>
          <a:bodyPr/>
          <a:lstStyle/>
          <a:p>
            <a:endParaRPr lang="en-GB"/>
          </a:p>
        </p:txBody>
      </p:sp>
      <p:pic>
        <p:nvPicPr>
          <p:cNvPr id="8" name="Content Placeholder 7">
            <a:extLst>
              <a:ext uri="{FF2B5EF4-FFF2-40B4-BE49-F238E27FC236}">
                <a16:creationId xmlns:a16="http://schemas.microsoft.com/office/drawing/2014/main" id="{8322B850-0B30-AFBA-771E-2B15669C5826}"/>
              </a:ext>
            </a:extLst>
          </p:cNvPr>
          <p:cNvPicPr>
            <a:picLocks noGrp="1" noChangeAspect="1"/>
          </p:cNvPicPr>
          <p:nvPr>
            <p:ph sz="half" idx="2"/>
          </p:nvPr>
        </p:nvPicPr>
        <p:blipFill>
          <a:blip r:embed="rId2">
            <a:extLst>
              <a:ext uri="{96DAC541-7B7A-43D3-8B79-37D633B846F1}">
                <asvg:svgBlip xmlns:asvg="http://schemas.microsoft.com/office/drawing/2016/SVG/main" r:embed="rId3"/>
              </a:ext>
            </a:extLst>
          </a:blip>
          <a:stretch>
            <a:fillRect/>
          </a:stretch>
        </p:blipFill>
        <p:spPr>
          <a:xfrm>
            <a:off x="2107588" y="2675544"/>
            <a:ext cx="7976823" cy="3988412"/>
          </a:xfrm>
        </p:spPr>
      </p:pic>
    </p:spTree>
    <p:extLst>
      <p:ext uri="{BB962C8B-B14F-4D97-AF65-F5344CB8AC3E}">
        <p14:creationId xmlns:p14="http://schemas.microsoft.com/office/powerpoint/2010/main" val="132457111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7D6559-5D27-A73A-E213-49B1C0A3A06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86A29C6-DC9D-03CF-8187-5CEBCC05C84B}"/>
              </a:ext>
            </a:extLst>
          </p:cNvPr>
          <p:cNvSpPr>
            <a:spLocks noGrp="1"/>
          </p:cNvSpPr>
          <p:nvPr>
            <p:ph type="title"/>
          </p:nvPr>
        </p:nvSpPr>
        <p:spPr/>
        <p:txBody>
          <a:bodyPr/>
          <a:lstStyle/>
          <a:p>
            <a:r>
              <a:rPr lang="en-GB" dirty="0"/>
              <a:t>Choice of Activation Functions</a:t>
            </a:r>
          </a:p>
        </p:txBody>
      </p:sp>
      <p:sp>
        <p:nvSpPr>
          <p:cNvPr id="3" name="Content Placeholder 2">
            <a:extLst>
              <a:ext uri="{FF2B5EF4-FFF2-40B4-BE49-F238E27FC236}">
                <a16:creationId xmlns:a16="http://schemas.microsoft.com/office/drawing/2014/main" id="{F6DD992E-D553-08E6-7418-0588F3DCF233}"/>
              </a:ext>
            </a:extLst>
          </p:cNvPr>
          <p:cNvSpPr>
            <a:spLocks noGrp="1"/>
          </p:cNvSpPr>
          <p:nvPr>
            <p:ph sz="half" idx="1"/>
          </p:nvPr>
        </p:nvSpPr>
        <p:spPr/>
        <p:txBody>
          <a:bodyPr/>
          <a:lstStyle/>
          <a:p>
            <a:pPr marL="342900" lvl="1" indent="-342900">
              <a:buFont typeface="Arial" panose="020B0604020202020204" pitchFamily="34" charset="0"/>
              <a:buChar char="•"/>
            </a:pPr>
            <a:r>
              <a:rPr lang="en-GB" dirty="0"/>
              <a:t>Large/small values are not just difficult to calculate, also need very different learning rates at different depths through the chain</a:t>
            </a:r>
          </a:p>
          <a:p>
            <a:pPr marL="504891" lvl="2" indent="-342900"/>
            <a:r>
              <a:rPr lang="en-GB" dirty="0"/>
              <a:t>Explosion of number of hyperparameters too!</a:t>
            </a:r>
          </a:p>
          <a:p>
            <a:pPr marL="504891" lvl="2" indent="-342900"/>
            <a:endParaRPr lang="en-GB" dirty="0"/>
          </a:p>
          <a:p>
            <a:pPr marL="342900" lvl="1" indent="-342900">
              <a:buFont typeface="Arial" panose="020B0604020202020204" pitchFamily="34" charset="0"/>
              <a:buChar char="•"/>
            </a:pPr>
            <a:r>
              <a:rPr lang="en-GB" dirty="0"/>
              <a:t>Aiming for stable ~1 gradient that is fast to calculate</a:t>
            </a:r>
          </a:p>
          <a:p>
            <a:pPr marL="504891" lvl="2" indent="-342900"/>
            <a:r>
              <a:rPr lang="en-GB" dirty="0" err="1"/>
              <a:t>ReLU</a:t>
            </a:r>
            <a:r>
              <a:rPr lang="en-GB" dirty="0"/>
              <a:t> or rectified linear unit is perfect</a:t>
            </a:r>
          </a:p>
          <a:p>
            <a:pPr marL="504891" lvl="2" indent="-342900"/>
            <a:r>
              <a:rPr lang="en-GB" dirty="0"/>
              <a:t>Differential is a trivial step function</a:t>
            </a:r>
          </a:p>
          <a:p>
            <a:pPr marL="504891" lvl="2" indent="-342900"/>
            <a:endParaRPr lang="en-GB" dirty="0"/>
          </a:p>
          <a:p>
            <a:pPr marL="342900" lvl="1" indent="-342900">
              <a:buFont typeface="Arial" panose="020B0604020202020204" pitchFamily="34" charset="0"/>
              <a:buChar char="•"/>
            </a:pPr>
            <a:r>
              <a:rPr lang="en-GB" dirty="0"/>
              <a:t>Migration to </a:t>
            </a:r>
            <a:r>
              <a:rPr lang="en-GB" dirty="0" err="1"/>
              <a:t>ReLU</a:t>
            </a:r>
            <a:r>
              <a:rPr lang="en-GB" dirty="0"/>
              <a:t>-based activation functions allowed the ‘deep learning’ jump of the early 2010s</a:t>
            </a:r>
          </a:p>
          <a:p>
            <a:pPr marL="504891" lvl="2" indent="-342900"/>
            <a:r>
              <a:rPr lang="en-GB" dirty="0"/>
              <a:t>See notebook for improvements to </a:t>
            </a:r>
            <a:r>
              <a:rPr lang="en-GB" dirty="0" err="1"/>
              <a:t>ReLU</a:t>
            </a:r>
            <a:endParaRPr lang="en-GB" dirty="0"/>
          </a:p>
        </p:txBody>
      </p:sp>
      <p:pic>
        <p:nvPicPr>
          <p:cNvPr id="8" name="Content Placeholder 7">
            <a:extLst>
              <a:ext uri="{FF2B5EF4-FFF2-40B4-BE49-F238E27FC236}">
                <a16:creationId xmlns:a16="http://schemas.microsoft.com/office/drawing/2014/main" id="{7DC0385C-548B-34CB-513C-CD7A25616366}"/>
              </a:ext>
            </a:extLst>
          </p:cNvPr>
          <p:cNvPicPr>
            <a:picLocks noGrp="1" noChangeAspect="1"/>
          </p:cNvPicPr>
          <p:nvPr>
            <p:ph sz="half" idx="2"/>
          </p:nvPr>
        </p:nvPicPr>
        <p:blipFill>
          <a:blip r:embed="rId2">
            <a:extLst>
              <a:ext uri="{96DAC541-7B7A-43D3-8B79-37D633B846F1}">
                <asvg:svgBlip xmlns:asvg="http://schemas.microsoft.com/office/drawing/2016/SVG/main" r:embed="rId3"/>
              </a:ext>
            </a:extLst>
          </a:blip>
          <a:srcRect r="67325" b="49016"/>
          <a:stretch/>
        </p:blipFill>
        <p:spPr>
          <a:xfrm>
            <a:off x="8005445" y="991763"/>
            <a:ext cx="3409315" cy="2659782"/>
          </a:xfrm>
        </p:spPr>
      </p:pic>
      <p:sp>
        <p:nvSpPr>
          <p:cNvPr id="5" name="Footer Placeholder 4">
            <a:extLst>
              <a:ext uri="{FF2B5EF4-FFF2-40B4-BE49-F238E27FC236}">
                <a16:creationId xmlns:a16="http://schemas.microsoft.com/office/drawing/2014/main" id="{2B9BB570-1FC5-3932-12BF-010ED5410233}"/>
              </a:ext>
            </a:extLst>
          </p:cNvPr>
          <p:cNvSpPr>
            <a:spLocks noGrp="1"/>
          </p:cNvSpPr>
          <p:nvPr>
            <p:ph type="ftr" sz="quarter" idx="11"/>
          </p:nvPr>
        </p:nvSpPr>
        <p:spPr/>
        <p:txBody>
          <a:bodyPr/>
          <a:lstStyle/>
          <a:p>
            <a:r>
              <a:rPr lang="en-GB"/>
              <a:t>Patrick Dunne, p.dunne12@imperial.ac.um</a:t>
            </a:r>
            <a:endParaRPr lang="en-GB" dirty="0"/>
          </a:p>
        </p:txBody>
      </p:sp>
      <p:sp>
        <p:nvSpPr>
          <p:cNvPr id="4" name="Subtitle 3">
            <a:extLst>
              <a:ext uri="{FF2B5EF4-FFF2-40B4-BE49-F238E27FC236}">
                <a16:creationId xmlns:a16="http://schemas.microsoft.com/office/drawing/2014/main" id="{8A596511-1D5F-569F-BBC9-227BDA4EFA2E}"/>
              </a:ext>
            </a:extLst>
          </p:cNvPr>
          <p:cNvSpPr>
            <a:spLocks noGrp="1"/>
          </p:cNvSpPr>
          <p:nvPr>
            <p:ph type="subTitle" idx="13"/>
          </p:nvPr>
        </p:nvSpPr>
        <p:spPr/>
        <p:txBody>
          <a:bodyPr/>
          <a:lstStyle/>
          <a:p>
            <a:endParaRPr lang="en-GB"/>
          </a:p>
        </p:txBody>
      </p:sp>
      <p:pic>
        <p:nvPicPr>
          <p:cNvPr id="7" name="Content Placeholder 7">
            <a:extLst>
              <a:ext uri="{FF2B5EF4-FFF2-40B4-BE49-F238E27FC236}">
                <a16:creationId xmlns:a16="http://schemas.microsoft.com/office/drawing/2014/main" id="{813CD38C-7189-AB70-ED76-F2816615A009}"/>
              </a:ext>
            </a:extLst>
          </p:cNvPr>
          <p:cNvPicPr>
            <a:picLocks noChangeAspect="1"/>
          </p:cNvPicPr>
          <p:nvPr/>
        </p:nvPicPr>
        <p:blipFill>
          <a:blip r:embed="rId2">
            <a:extLst>
              <a:ext uri="{96DAC541-7B7A-43D3-8B79-37D633B846F1}">
                <asvg:svgBlip xmlns:asvg="http://schemas.microsoft.com/office/drawing/2016/SVG/main" r:embed="rId3"/>
              </a:ext>
            </a:extLst>
          </a:blip>
          <a:srcRect l="66520" t="758" r="805" b="48257"/>
          <a:stretch/>
        </p:blipFill>
        <p:spPr>
          <a:xfrm>
            <a:off x="7885747" y="3827859"/>
            <a:ext cx="3529013" cy="2753164"/>
          </a:xfrm>
          <a:prstGeom prst="rect">
            <a:avLst/>
          </a:prstGeom>
        </p:spPr>
      </p:pic>
    </p:spTree>
    <p:extLst>
      <p:ext uri="{BB962C8B-B14F-4D97-AF65-F5344CB8AC3E}">
        <p14:creationId xmlns:p14="http://schemas.microsoft.com/office/powerpoint/2010/main" val="61203356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2" name="Title 1">
            <a:extLst>
              <a:ext uri="{FF2B5EF4-FFF2-40B4-BE49-F238E27FC236}">
                <a16:creationId xmlns:a16="http://schemas.microsoft.com/office/drawing/2014/main" id="{2F32DEE6-C1D6-F719-3299-616286EAE6F3}"/>
              </a:ext>
            </a:extLst>
          </p:cNvPr>
          <p:cNvSpPr>
            <a:spLocks noGrp="1"/>
          </p:cNvSpPr>
          <p:nvPr>
            <p:ph type="title"/>
          </p:nvPr>
        </p:nvSpPr>
        <p:spPr/>
        <p:txBody>
          <a:bodyPr/>
          <a:lstStyle/>
          <a:p>
            <a:endParaRPr lang="en-GB"/>
          </a:p>
        </p:txBody>
      </p:sp>
      <p:sp>
        <p:nvSpPr>
          <p:cNvPr id="3" name="Subtitle 2">
            <a:extLst>
              <a:ext uri="{FF2B5EF4-FFF2-40B4-BE49-F238E27FC236}">
                <a16:creationId xmlns:a16="http://schemas.microsoft.com/office/drawing/2014/main" id="{90DA9902-6D39-ED1B-DF8B-A992F48166AA}"/>
              </a:ext>
            </a:extLst>
          </p:cNvPr>
          <p:cNvSpPr>
            <a:spLocks noGrp="1"/>
          </p:cNvSpPr>
          <p:nvPr>
            <p:ph type="subTitle" idx="13"/>
          </p:nvPr>
        </p:nvSpPr>
        <p:spPr/>
        <p:txBody>
          <a:bodyPr/>
          <a:lstStyle/>
          <a:p>
            <a:endParaRPr lang="en-GB"/>
          </a:p>
        </p:txBody>
      </p:sp>
      <p:pic>
        <p:nvPicPr>
          <p:cNvPr id="182" name="Google Shape;182;p23"/>
          <p:cNvPicPr preferRelativeResize="0"/>
          <p:nvPr/>
        </p:nvPicPr>
        <p:blipFill>
          <a:blip r:embed="rId3">
            <a:alphaModFix/>
          </a:blip>
          <a:stretch>
            <a:fillRect/>
          </a:stretch>
        </p:blipFill>
        <p:spPr>
          <a:xfrm>
            <a:off x="2474214" y="0"/>
            <a:ext cx="4805169" cy="5875076"/>
          </a:xfrm>
          <a:prstGeom prst="rect">
            <a:avLst/>
          </a:prstGeom>
          <a:noFill/>
          <a:ln>
            <a:noFill/>
          </a:ln>
        </p:spPr>
      </p:pic>
      <p:cxnSp>
        <p:nvCxnSpPr>
          <p:cNvPr id="183" name="Google Shape;183;p23"/>
          <p:cNvCxnSpPr>
            <a:cxnSpLocks/>
          </p:cNvCxnSpPr>
          <p:nvPr/>
        </p:nvCxnSpPr>
        <p:spPr>
          <a:xfrm flipV="1">
            <a:off x="2364020" y="4202050"/>
            <a:ext cx="1371905" cy="196955"/>
          </a:xfrm>
          <a:prstGeom prst="straightConnector1">
            <a:avLst/>
          </a:prstGeom>
          <a:noFill/>
          <a:ln w="19050" cap="flat" cmpd="sng">
            <a:solidFill>
              <a:schemeClr val="accent6"/>
            </a:solidFill>
            <a:prstDash val="solid"/>
            <a:round/>
            <a:headEnd type="none" w="med" len="med"/>
            <a:tailEnd type="triangle" w="med" len="med"/>
          </a:ln>
        </p:spPr>
      </p:cxnSp>
      <p:sp>
        <p:nvSpPr>
          <p:cNvPr id="184" name="Google Shape;184;p23"/>
          <p:cNvSpPr txBox="1"/>
          <p:nvPr/>
        </p:nvSpPr>
        <p:spPr>
          <a:xfrm>
            <a:off x="977514" y="3582935"/>
            <a:ext cx="1496700" cy="1846629"/>
          </a:xfrm>
          <a:prstGeom prst="rect">
            <a:avLst/>
          </a:prstGeom>
          <a:noFill/>
          <a:ln>
            <a:noFill/>
          </a:ln>
        </p:spPr>
        <p:txBody>
          <a:bodyPr spcFirstLastPara="1" wrap="square" lIns="91425" tIns="91425" rIns="91425" bIns="91425" anchor="t" anchorCtr="0">
            <a:spAutoFit/>
          </a:bodyPr>
          <a:lstStyle/>
          <a:p>
            <a:r>
              <a:rPr lang="en-GB" dirty="0" err="1">
                <a:latin typeface="Questrial"/>
                <a:ea typeface="Questrial"/>
                <a:cs typeface="Questrial"/>
                <a:sym typeface="Questrial"/>
              </a:rPr>
              <a:t>AlexNet</a:t>
            </a:r>
            <a:r>
              <a:rPr lang="en-GB" dirty="0">
                <a:latin typeface="Questrial"/>
                <a:ea typeface="Questrial"/>
                <a:cs typeface="Questrial"/>
                <a:sym typeface="Questrial"/>
              </a:rPr>
              <a:t>,</a:t>
            </a:r>
            <a:endParaRPr dirty="0">
              <a:latin typeface="Questrial"/>
              <a:ea typeface="Questrial"/>
              <a:cs typeface="Questrial"/>
              <a:sym typeface="Questrial"/>
            </a:endParaRPr>
          </a:p>
          <a:p>
            <a:r>
              <a:rPr lang="en-GB" dirty="0">
                <a:latin typeface="Questrial"/>
                <a:ea typeface="Questrial"/>
                <a:cs typeface="Questrial"/>
                <a:sym typeface="Questrial"/>
              </a:rPr>
              <a:t>A deep convolutional neural network,</a:t>
            </a:r>
            <a:endParaRPr dirty="0">
              <a:latin typeface="Questrial"/>
              <a:ea typeface="Questrial"/>
              <a:cs typeface="Questrial"/>
              <a:sym typeface="Questrial"/>
            </a:endParaRPr>
          </a:p>
          <a:p>
            <a:r>
              <a:rPr lang="en-GB" dirty="0">
                <a:latin typeface="Questrial"/>
                <a:ea typeface="Questrial"/>
                <a:cs typeface="Questrial"/>
                <a:sym typeface="Questrial"/>
              </a:rPr>
              <a:t>16% error</a:t>
            </a:r>
            <a:endParaRPr dirty="0">
              <a:latin typeface="Questrial"/>
              <a:ea typeface="Questrial"/>
              <a:cs typeface="Questrial"/>
              <a:sym typeface="Questrial"/>
            </a:endParaRPr>
          </a:p>
        </p:txBody>
      </p:sp>
      <p:pic>
        <p:nvPicPr>
          <p:cNvPr id="185" name="Google Shape;185;p23"/>
          <p:cNvPicPr preferRelativeResize="0"/>
          <p:nvPr/>
        </p:nvPicPr>
        <p:blipFill rotWithShape="1">
          <a:blip r:embed="rId4">
            <a:alphaModFix/>
          </a:blip>
          <a:srcRect l="60105" b="39893"/>
          <a:stretch/>
        </p:blipFill>
        <p:spPr>
          <a:xfrm>
            <a:off x="6951200" y="1"/>
            <a:ext cx="3716800" cy="5599875"/>
          </a:xfrm>
          <a:prstGeom prst="rect">
            <a:avLst/>
          </a:prstGeom>
          <a:noFill/>
          <a:ln>
            <a:noFill/>
          </a:ln>
        </p:spPr>
      </p:pic>
      <p:sp>
        <p:nvSpPr>
          <p:cNvPr id="181" name="Google Shape;181;p23"/>
          <p:cNvSpPr txBox="1">
            <a:spLocks noGrp="1"/>
          </p:cNvSpPr>
          <p:nvPr>
            <p:ph idx="1"/>
          </p:nvPr>
        </p:nvSpPr>
        <p:spPr>
          <a:xfrm>
            <a:off x="325800" y="5429564"/>
            <a:ext cx="11540763" cy="831536"/>
          </a:xfrm>
          <a:prstGeom prst="rect">
            <a:avLst/>
          </a:prstGeom>
        </p:spPr>
        <p:txBody>
          <a:bodyPr spcFirstLastPara="1" vert="horz" wrap="square" lIns="91425" tIns="91425" rIns="91425" bIns="91425" rtlCol="0" anchor="t" anchorCtr="0">
            <a:noAutofit/>
          </a:bodyPr>
          <a:lstStyle/>
          <a:p>
            <a:pPr marL="0" indent="0"/>
            <a:r>
              <a:rPr lang="en-GB" dirty="0"/>
              <a:t>In 2012 neural networks mostly solved computer vision</a:t>
            </a:r>
            <a:endParaRPr dirty="0"/>
          </a:p>
          <a:p>
            <a:pPr marL="0" indent="0"/>
            <a:r>
              <a:rPr lang="en-GB" dirty="0"/>
              <a:t>(</a:t>
            </a:r>
            <a:r>
              <a:rPr lang="en-GB" dirty="0" err="1"/>
              <a:t>Imagenet</a:t>
            </a:r>
            <a:r>
              <a:rPr lang="en-GB" dirty="0"/>
              <a:t> = 14 million annotated images.)</a:t>
            </a:r>
            <a:endParaRPr dirty="0"/>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0AC447B-3D7A-90F4-70E1-BA713E52BEA2}"/>
              </a:ext>
            </a:extLst>
          </p:cNvPr>
          <p:cNvSpPr>
            <a:spLocks noGrp="1"/>
          </p:cNvSpPr>
          <p:nvPr>
            <p:ph type="title"/>
          </p:nvPr>
        </p:nvSpPr>
        <p:spPr/>
        <p:txBody>
          <a:bodyPr/>
          <a:lstStyle/>
          <a:p>
            <a:r>
              <a:rPr lang="en-GB" dirty="0"/>
              <a:t>Exercises</a:t>
            </a:r>
          </a:p>
        </p:txBody>
      </p:sp>
      <p:sp>
        <p:nvSpPr>
          <p:cNvPr id="3" name="Content Placeholder 2">
            <a:extLst>
              <a:ext uri="{FF2B5EF4-FFF2-40B4-BE49-F238E27FC236}">
                <a16:creationId xmlns:a16="http://schemas.microsoft.com/office/drawing/2014/main" id="{AB4C031D-5A37-D202-6EB5-C08FB99C692F}"/>
              </a:ext>
            </a:extLst>
          </p:cNvPr>
          <p:cNvSpPr>
            <a:spLocks noGrp="1"/>
          </p:cNvSpPr>
          <p:nvPr>
            <p:ph sz="half" idx="1"/>
          </p:nvPr>
        </p:nvSpPr>
        <p:spPr/>
        <p:txBody>
          <a:bodyPr/>
          <a:lstStyle/>
          <a:p>
            <a:pPr marL="342900" indent="-342900">
              <a:buFont typeface="Arial" panose="020B0604020202020204" pitchFamily="34" charset="0"/>
              <a:buChar char="•"/>
            </a:pPr>
            <a:r>
              <a:rPr lang="en-GB" dirty="0"/>
              <a:t>New dataset for this week is </a:t>
            </a:r>
            <a:r>
              <a:rPr lang="en-GB" dirty="0" err="1"/>
              <a:t>FashionMNIST</a:t>
            </a:r>
            <a:endParaRPr lang="en-GB" dirty="0"/>
          </a:p>
          <a:p>
            <a:pPr marL="342900" indent="-342900">
              <a:buFont typeface="Arial" panose="020B0604020202020204" pitchFamily="34" charset="0"/>
              <a:buChar char="•"/>
            </a:pPr>
            <a:r>
              <a:rPr lang="en-GB" dirty="0"/>
              <a:t>Like MNIST but with higher resolution and clothes instead of numbers</a:t>
            </a:r>
          </a:p>
          <a:p>
            <a:pPr marL="342900" indent="-342900">
              <a:buFont typeface="Arial" panose="020B0604020202020204" pitchFamily="34" charset="0"/>
              <a:buChar char="•"/>
            </a:pPr>
            <a:r>
              <a:rPr lang="en-GB" dirty="0"/>
              <a:t>Apply skills to this and other datasets we’ve seen already</a:t>
            </a:r>
          </a:p>
          <a:p>
            <a:pPr marL="342900" indent="-342900">
              <a:buFont typeface="Arial" panose="020B0604020202020204" pitchFamily="34" charset="0"/>
              <a:buChar char="•"/>
            </a:pPr>
            <a:r>
              <a:rPr lang="en-GB" b="1" dirty="0"/>
              <a:t>Even if you’ve done neural networks before you need to learn how to do them using </a:t>
            </a:r>
            <a:r>
              <a:rPr lang="en-GB" b="1" dirty="0" err="1"/>
              <a:t>pytorch</a:t>
            </a:r>
            <a:r>
              <a:rPr lang="en-GB" b="1" dirty="0"/>
              <a:t> for this course</a:t>
            </a:r>
          </a:p>
        </p:txBody>
      </p:sp>
      <p:pic>
        <p:nvPicPr>
          <p:cNvPr id="9" name="Content Placeholder 8">
            <a:extLst>
              <a:ext uri="{FF2B5EF4-FFF2-40B4-BE49-F238E27FC236}">
                <a16:creationId xmlns:a16="http://schemas.microsoft.com/office/drawing/2014/main" id="{437042F7-7F4C-2790-B982-ECF32A2EC0D5}"/>
              </a:ext>
            </a:extLst>
          </p:cNvPr>
          <p:cNvPicPr>
            <a:picLocks noGrp="1" noChangeAspect="1"/>
          </p:cNvPicPr>
          <p:nvPr>
            <p:ph sz="half" idx="2"/>
          </p:nvPr>
        </p:nvPicPr>
        <p:blipFill>
          <a:blip r:embed="rId2"/>
          <a:stretch>
            <a:fillRect/>
          </a:stretch>
        </p:blipFill>
        <p:spPr>
          <a:xfrm>
            <a:off x="7055644" y="1739106"/>
            <a:ext cx="4038600" cy="4178300"/>
          </a:xfrm>
          <a:prstGeom prst="rect">
            <a:avLst/>
          </a:prstGeom>
        </p:spPr>
      </p:pic>
      <p:sp>
        <p:nvSpPr>
          <p:cNvPr id="2" name="Footer Placeholder 1">
            <a:extLst>
              <a:ext uri="{FF2B5EF4-FFF2-40B4-BE49-F238E27FC236}">
                <a16:creationId xmlns:a16="http://schemas.microsoft.com/office/drawing/2014/main" id="{F72F9946-5A6A-630B-BC7F-0B02B7420161}"/>
              </a:ext>
            </a:extLst>
          </p:cNvPr>
          <p:cNvSpPr>
            <a:spLocks noGrp="1"/>
          </p:cNvSpPr>
          <p:nvPr>
            <p:ph type="ftr" sz="quarter" idx="11"/>
          </p:nvPr>
        </p:nvSpPr>
        <p:spPr/>
        <p:txBody>
          <a:bodyPr/>
          <a:lstStyle/>
          <a:p>
            <a:r>
              <a:rPr lang="en-GB"/>
              <a:t>Patrick Dunne, p.dunne12@imperial.ac.um</a:t>
            </a:r>
            <a:endParaRPr lang="en-GB" dirty="0"/>
          </a:p>
        </p:txBody>
      </p:sp>
      <p:sp>
        <p:nvSpPr>
          <p:cNvPr id="8" name="Subtitle 7">
            <a:extLst>
              <a:ext uri="{FF2B5EF4-FFF2-40B4-BE49-F238E27FC236}">
                <a16:creationId xmlns:a16="http://schemas.microsoft.com/office/drawing/2014/main" id="{6E2E2A53-541B-40EF-CF7D-589EEAEA645C}"/>
              </a:ext>
            </a:extLst>
          </p:cNvPr>
          <p:cNvSpPr>
            <a:spLocks noGrp="1"/>
          </p:cNvSpPr>
          <p:nvPr>
            <p:ph type="subTitle" idx="13"/>
          </p:nvPr>
        </p:nvSpPr>
        <p:spPr/>
        <p:txBody>
          <a:bodyPr/>
          <a:lstStyle/>
          <a:p>
            <a:endParaRPr lang="en-GB"/>
          </a:p>
        </p:txBody>
      </p:sp>
    </p:spTree>
    <p:extLst>
      <p:ext uri="{BB962C8B-B14F-4D97-AF65-F5344CB8AC3E}">
        <p14:creationId xmlns:p14="http://schemas.microsoft.com/office/powerpoint/2010/main" val="3654277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1D807FA-0591-2ECB-BD74-46DB511E5790}"/>
              </a:ext>
            </a:extLst>
          </p:cNvPr>
          <p:cNvSpPr>
            <a:spLocks noGrp="1"/>
          </p:cNvSpPr>
          <p:nvPr>
            <p:ph type="ftr" sz="quarter" idx="11"/>
          </p:nvPr>
        </p:nvSpPr>
        <p:spPr/>
        <p:txBody>
          <a:bodyPr/>
          <a:lstStyle/>
          <a:p>
            <a:r>
              <a:rPr lang="en-GB"/>
              <a:t>Patrick Dunne, p.dunne12@imperial.ac.um</a:t>
            </a:r>
            <a:endParaRPr lang="en-GB" dirty="0"/>
          </a:p>
        </p:txBody>
      </p:sp>
      <p:sp>
        <p:nvSpPr>
          <p:cNvPr id="3" name="Title 2">
            <a:extLst>
              <a:ext uri="{FF2B5EF4-FFF2-40B4-BE49-F238E27FC236}">
                <a16:creationId xmlns:a16="http://schemas.microsoft.com/office/drawing/2014/main" id="{DF553B79-3BBE-A5FE-A691-1E757537BF86}"/>
              </a:ext>
            </a:extLst>
          </p:cNvPr>
          <p:cNvSpPr>
            <a:spLocks noGrp="1"/>
          </p:cNvSpPr>
          <p:nvPr>
            <p:ph type="ctrTitle"/>
          </p:nvPr>
        </p:nvSpPr>
        <p:spPr/>
        <p:txBody>
          <a:bodyPr/>
          <a:lstStyle/>
          <a:p>
            <a:r>
              <a:rPr lang="en-GB" dirty="0"/>
              <a:t>Exercises!</a:t>
            </a:r>
          </a:p>
        </p:txBody>
      </p:sp>
      <p:sp>
        <p:nvSpPr>
          <p:cNvPr id="4" name="Subtitle 3">
            <a:extLst>
              <a:ext uri="{FF2B5EF4-FFF2-40B4-BE49-F238E27FC236}">
                <a16:creationId xmlns:a16="http://schemas.microsoft.com/office/drawing/2014/main" id="{51D78B43-110D-4C1C-AE86-4E64DB63DF39}"/>
              </a:ext>
            </a:extLst>
          </p:cNvPr>
          <p:cNvSpPr>
            <a:spLocks noGrp="1"/>
          </p:cNvSpPr>
          <p:nvPr>
            <p:ph type="subTitle" idx="1"/>
          </p:nvPr>
        </p:nvSpPr>
        <p:spPr/>
        <p:txBody>
          <a:bodyPr/>
          <a:lstStyle/>
          <a:p>
            <a:endParaRPr lang="en-GB"/>
          </a:p>
        </p:txBody>
      </p:sp>
    </p:spTree>
    <p:extLst>
      <p:ext uri="{BB962C8B-B14F-4D97-AF65-F5344CB8AC3E}">
        <p14:creationId xmlns:p14="http://schemas.microsoft.com/office/powerpoint/2010/main" val="327982360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3884CF6E-A742-FE7F-DEA0-859BC4D22F4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62473C2-27D1-BBA0-E1FB-155C6A3A35C9}"/>
              </a:ext>
            </a:extLst>
          </p:cNvPr>
          <p:cNvSpPr>
            <a:spLocks noGrp="1"/>
          </p:cNvSpPr>
          <p:nvPr>
            <p:ph type="title"/>
          </p:nvPr>
        </p:nvSpPr>
        <p:spPr>
          <a:xfrm>
            <a:off x="325438" y="251619"/>
            <a:ext cx="11541125" cy="378619"/>
          </a:xfrm>
        </p:spPr>
        <p:txBody>
          <a:bodyPr/>
          <a:lstStyle/>
          <a:p>
            <a:r>
              <a:rPr lang="en-GB" dirty="0"/>
              <a:t>Notes to the template</a:t>
            </a:r>
            <a:endParaRPr lang="en-US" dirty="0"/>
          </a:p>
        </p:txBody>
      </p:sp>
      <p:sp>
        <p:nvSpPr>
          <p:cNvPr id="3" name="Content Placeholder 2">
            <a:extLst>
              <a:ext uri="{FF2B5EF4-FFF2-40B4-BE49-F238E27FC236}">
                <a16:creationId xmlns:a16="http://schemas.microsoft.com/office/drawing/2014/main" id="{C589B409-CC9F-F408-4BAF-EB30F716D351}"/>
              </a:ext>
            </a:extLst>
          </p:cNvPr>
          <p:cNvSpPr>
            <a:spLocks noGrp="1"/>
          </p:cNvSpPr>
          <p:nvPr>
            <p:ph idx="1"/>
          </p:nvPr>
        </p:nvSpPr>
        <p:spPr>
          <a:xfrm>
            <a:off x="325438" y="1394619"/>
            <a:ext cx="11541125" cy="4866481"/>
          </a:xfrm>
        </p:spPr>
        <p:txBody>
          <a:bodyPr/>
          <a:lstStyle/>
          <a:p>
            <a:r>
              <a:rPr lang="en-GB" sz="1800" dirty="0"/>
              <a:t>The template includes a range of predefined layouts that you can insert. These have been designed to cater for text, text and images and for picture arrangements. There are also layouts for Title and Divider slides.</a:t>
            </a:r>
          </a:p>
          <a:p>
            <a:endParaRPr lang="en-GB" sz="1800" dirty="0"/>
          </a:p>
          <a:p>
            <a:r>
              <a:rPr lang="en-GB" sz="1800" dirty="0"/>
              <a:t>Each custom layout includes the correct colour palette, type levels and formatting.</a:t>
            </a:r>
          </a:p>
          <a:p>
            <a:endParaRPr lang="en-GB" sz="1800" dirty="0"/>
          </a:p>
          <a:p>
            <a:r>
              <a:rPr lang="en-GB" sz="1800" dirty="0"/>
              <a:t>You can choose one of the layouts using the ‘New Slide’ button on the Home tab. You can also change the layout for a current slide using the ‘Layout’ list on the Home tab.</a:t>
            </a:r>
          </a:p>
        </p:txBody>
      </p:sp>
      <p:sp>
        <p:nvSpPr>
          <p:cNvPr id="6" name="Footer Placeholder 5">
            <a:extLst>
              <a:ext uri="{FF2B5EF4-FFF2-40B4-BE49-F238E27FC236}">
                <a16:creationId xmlns:a16="http://schemas.microsoft.com/office/drawing/2014/main" id="{96B744BA-48DF-357E-C4C5-3AF2F07FE2EE}"/>
              </a:ext>
            </a:extLst>
          </p:cNvPr>
          <p:cNvSpPr>
            <a:spLocks noGrp="1"/>
          </p:cNvSpPr>
          <p:nvPr>
            <p:ph type="ftr" sz="quarter" idx="11"/>
          </p:nvPr>
        </p:nvSpPr>
        <p:spPr>
          <a:xfrm>
            <a:off x="1965325" y="6393657"/>
            <a:ext cx="3423444" cy="137319"/>
          </a:xfrm>
        </p:spPr>
        <p:txBody>
          <a:bodyPr/>
          <a:lstStyle/>
          <a:p>
            <a:r>
              <a:rPr lang="en-GB"/>
              <a:t>Patrick Dunne, p.dunne12@imperial.ac.um</a:t>
            </a:r>
          </a:p>
        </p:txBody>
      </p:sp>
      <p:sp>
        <p:nvSpPr>
          <p:cNvPr id="4" name="Subtitle 3">
            <a:extLst>
              <a:ext uri="{FF2B5EF4-FFF2-40B4-BE49-F238E27FC236}">
                <a16:creationId xmlns:a16="http://schemas.microsoft.com/office/drawing/2014/main" id="{4872E6BB-3E44-C1DA-3B31-236BA909E912}"/>
              </a:ext>
            </a:extLst>
          </p:cNvPr>
          <p:cNvSpPr>
            <a:spLocks noGrp="1"/>
          </p:cNvSpPr>
          <p:nvPr>
            <p:ph type="subTitle" idx="13"/>
          </p:nvPr>
        </p:nvSpPr>
        <p:spPr>
          <a:xfrm>
            <a:off x="325438" y="619919"/>
            <a:ext cx="11541125" cy="371475"/>
          </a:xfrm>
        </p:spPr>
        <p:txBody>
          <a:bodyPr/>
          <a:lstStyle/>
          <a:p>
            <a:r>
              <a:rPr lang="en-GB" dirty="0"/>
              <a:t>Custom layouts and example slides</a:t>
            </a:r>
            <a:endParaRPr lang="en-US" dirty="0"/>
          </a:p>
        </p:txBody>
      </p:sp>
      <p:pic>
        <p:nvPicPr>
          <p:cNvPr id="12" name="Picture 11">
            <a:extLst>
              <a:ext uri="{FF2B5EF4-FFF2-40B4-BE49-F238E27FC236}">
                <a16:creationId xmlns:a16="http://schemas.microsoft.com/office/drawing/2014/main" id="{639A8AA8-A40F-71E8-DF2D-CB7083B79E29}"/>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327025" y="3826061"/>
            <a:ext cx="6627957" cy="2435039"/>
          </a:xfrm>
          <a:prstGeom prst="rect">
            <a:avLst/>
          </a:prstGeom>
          <a:ln w="3175">
            <a:solidFill>
              <a:schemeClr val="tx1"/>
            </a:solidFill>
          </a:ln>
        </p:spPr>
      </p:pic>
    </p:spTree>
    <p:extLst>
      <p:ext uri="{BB962C8B-B14F-4D97-AF65-F5344CB8AC3E}">
        <p14:creationId xmlns:p14="http://schemas.microsoft.com/office/powerpoint/2010/main" val="161039101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6EE4EBC5-B036-DA30-778B-C87A02A7563E}"/>
              </a:ext>
            </a:extLst>
          </p:cNvPr>
          <p:cNvSpPr>
            <a:spLocks noGrp="1"/>
          </p:cNvSpPr>
          <p:nvPr>
            <p:ph type="ftr" sz="quarter" idx="11"/>
          </p:nvPr>
        </p:nvSpPr>
        <p:spPr/>
        <p:txBody>
          <a:bodyPr/>
          <a:lstStyle/>
          <a:p>
            <a:r>
              <a:rPr lang="en-GB"/>
              <a:t>Patrick Dunne, p.dunne12@imperial.ac.um</a:t>
            </a:r>
            <a:endParaRPr lang="en-GB" dirty="0"/>
          </a:p>
        </p:txBody>
      </p:sp>
      <p:sp>
        <p:nvSpPr>
          <p:cNvPr id="6" name="Title 5">
            <a:extLst>
              <a:ext uri="{FF2B5EF4-FFF2-40B4-BE49-F238E27FC236}">
                <a16:creationId xmlns:a16="http://schemas.microsoft.com/office/drawing/2014/main" id="{5D548942-7BE8-1FEF-25B2-6003A3110FE0}"/>
              </a:ext>
            </a:extLst>
          </p:cNvPr>
          <p:cNvSpPr>
            <a:spLocks noGrp="1"/>
          </p:cNvSpPr>
          <p:nvPr>
            <p:ph type="ctrTitle"/>
          </p:nvPr>
        </p:nvSpPr>
        <p:spPr/>
        <p:txBody>
          <a:bodyPr/>
          <a:lstStyle/>
          <a:p>
            <a:r>
              <a:rPr lang="en-GB" dirty="0"/>
              <a:t>Biological inspiration</a:t>
            </a:r>
          </a:p>
        </p:txBody>
      </p:sp>
      <p:sp>
        <p:nvSpPr>
          <p:cNvPr id="7" name="Subtitle 6">
            <a:extLst>
              <a:ext uri="{FF2B5EF4-FFF2-40B4-BE49-F238E27FC236}">
                <a16:creationId xmlns:a16="http://schemas.microsoft.com/office/drawing/2014/main" id="{8DA0A40A-ECCB-42A2-E6C5-7718FBE172A1}"/>
              </a:ext>
            </a:extLst>
          </p:cNvPr>
          <p:cNvSpPr>
            <a:spLocks noGrp="1"/>
          </p:cNvSpPr>
          <p:nvPr>
            <p:ph type="subTitle" idx="1"/>
          </p:nvPr>
        </p:nvSpPr>
        <p:spPr/>
        <p:txBody>
          <a:bodyPr/>
          <a:lstStyle/>
          <a:p>
            <a:r>
              <a:rPr lang="en-GB" dirty="0"/>
              <a:t>Credit to </a:t>
            </a:r>
            <a:r>
              <a:rPr lang="en-GB" dirty="0" err="1"/>
              <a:t>Jarvist</a:t>
            </a:r>
            <a:r>
              <a:rPr lang="en-GB" dirty="0"/>
              <a:t> Moore Frost for this section</a:t>
            </a:r>
          </a:p>
        </p:txBody>
      </p:sp>
    </p:spTree>
    <p:extLst>
      <p:ext uri="{BB962C8B-B14F-4D97-AF65-F5344CB8AC3E}">
        <p14:creationId xmlns:p14="http://schemas.microsoft.com/office/powerpoint/2010/main" val="408377161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9E870434-9477-94A8-5265-ABD80827257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FB4B915-FC18-90C1-DAAC-4E0B59B1596C}"/>
              </a:ext>
            </a:extLst>
          </p:cNvPr>
          <p:cNvSpPr>
            <a:spLocks noGrp="1"/>
          </p:cNvSpPr>
          <p:nvPr>
            <p:ph type="title"/>
          </p:nvPr>
        </p:nvSpPr>
        <p:spPr/>
        <p:txBody>
          <a:bodyPr/>
          <a:lstStyle/>
          <a:p>
            <a:r>
              <a:rPr lang="en-GB" dirty="0"/>
              <a:t>Notes to the template</a:t>
            </a:r>
            <a:endParaRPr lang="en-US" dirty="0"/>
          </a:p>
        </p:txBody>
      </p:sp>
      <p:sp>
        <p:nvSpPr>
          <p:cNvPr id="3" name="Content Placeholder 2">
            <a:extLst>
              <a:ext uri="{FF2B5EF4-FFF2-40B4-BE49-F238E27FC236}">
                <a16:creationId xmlns:a16="http://schemas.microsoft.com/office/drawing/2014/main" id="{363EAC08-C9BC-2102-F852-3CAA0D86747A}"/>
              </a:ext>
            </a:extLst>
          </p:cNvPr>
          <p:cNvSpPr>
            <a:spLocks noGrp="1"/>
          </p:cNvSpPr>
          <p:nvPr>
            <p:ph idx="1"/>
          </p:nvPr>
        </p:nvSpPr>
        <p:spPr/>
        <p:txBody>
          <a:bodyPr/>
          <a:lstStyle/>
          <a:p>
            <a:r>
              <a:rPr lang="en-GB" sz="1800" dirty="0"/>
              <a:t>The standard text area has five predefined type levels.</a:t>
            </a:r>
          </a:p>
          <a:p>
            <a:endParaRPr lang="en-GB" sz="1800" dirty="0"/>
          </a:p>
          <a:p>
            <a:r>
              <a:rPr lang="en-GB" sz="1800" dirty="0"/>
              <a:t>You can move up or down the levels using the increase or decrease indent buttons in the home tab.</a:t>
            </a:r>
          </a:p>
          <a:p>
            <a:endParaRPr lang="en-GB" sz="1800" dirty="0"/>
          </a:p>
          <a:p>
            <a:r>
              <a:rPr lang="en-GB" sz="1800" dirty="0"/>
              <a:t>We recommend that you do not use the bullet button, as this does not apply the correct bullet formatting.</a:t>
            </a:r>
          </a:p>
          <a:p>
            <a:endParaRPr lang="en-GB" sz="1800" dirty="0"/>
          </a:p>
          <a:p>
            <a:r>
              <a:rPr lang="en-GB" sz="1800" dirty="0"/>
              <a:t>Level one is for general text</a:t>
            </a:r>
          </a:p>
          <a:p>
            <a:pPr lvl="1"/>
            <a:r>
              <a:rPr lang="en-GB" sz="1800" dirty="0"/>
              <a:t>Level two is for subheadings within body copy</a:t>
            </a:r>
          </a:p>
          <a:p>
            <a:pPr lvl="2"/>
            <a:r>
              <a:rPr lang="en-GB" sz="1800" dirty="0"/>
              <a:t>Level three is the first level of bullets</a:t>
            </a:r>
          </a:p>
          <a:p>
            <a:pPr lvl="3"/>
            <a:r>
              <a:rPr lang="en-GB" sz="1800" dirty="0"/>
              <a:t>Level four is the second level of bullets</a:t>
            </a:r>
          </a:p>
          <a:p>
            <a:pPr lvl="4"/>
            <a:r>
              <a:rPr lang="en-GB" sz="1800" dirty="0"/>
              <a:t>Level five is the third level of bullets</a:t>
            </a:r>
          </a:p>
          <a:p>
            <a:endParaRPr lang="en-GB" sz="1800" dirty="0"/>
          </a:p>
          <a:p>
            <a:r>
              <a:rPr lang="en-GB" sz="1800" dirty="0"/>
              <a:t>While text boxes are formatted to be the correct font, size, and colour, they will not contain the levels as a placeholder does. Therefore, it is recommended that you copy an existing text placeholder on the slide if you would like to insert a text box, to preserve the use of these levels.</a:t>
            </a:r>
          </a:p>
          <a:p>
            <a:endParaRPr lang="en-GB" sz="1800" dirty="0"/>
          </a:p>
          <a:p>
            <a:endParaRPr lang="en-GB" sz="1800" dirty="0"/>
          </a:p>
        </p:txBody>
      </p:sp>
      <p:sp>
        <p:nvSpPr>
          <p:cNvPr id="6" name="Footer Placeholder 5">
            <a:extLst>
              <a:ext uri="{FF2B5EF4-FFF2-40B4-BE49-F238E27FC236}">
                <a16:creationId xmlns:a16="http://schemas.microsoft.com/office/drawing/2014/main" id="{BB728207-E382-BB77-8DAA-EC526407A73B}"/>
              </a:ext>
            </a:extLst>
          </p:cNvPr>
          <p:cNvSpPr>
            <a:spLocks noGrp="1"/>
          </p:cNvSpPr>
          <p:nvPr>
            <p:ph type="ftr" sz="quarter" idx="11"/>
          </p:nvPr>
        </p:nvSpPr>
        <p:spPr/>
        <p:txBody>
          <a:bodyPr/>
          <a:lstStyle/>
          <a:p>
            <a:r>
              <a:rPr lang="en-GB"/>
              <a:t>Patrick Dunne, p.dunne12@imperial.ac.um</a:t>
            </a:r>
          </a:p>
        </p:txBody>
      </p:sp>
      <p:sp>
        <p:nvSpPr>
          <p:cNvPr id="4" name="Subtitle 3">
            <a:extLst>
              <a:ext uri="{FF2B5EF4-FFF2-40B4-BE49-F238E27FC236}">
                <a16:creationId xmlns:a16="http://schemas.microsoft.com/office/drawing/2014/main" id="{6CC54F37-AC76-45B7-AE13-7472975AFC8A}"/>
              </a:ext>
            </a:extLst>
          </p:cNvPr>
          <p:cNvSpPr>
            <a:spLocks noGrp="1"/>
          </p:cNvSpPr>
          <p:nvPr>
            <p:ph type="subTitle" idx="13"/>
          </p:nvPr>
        </p:nvSpPr>
        <p:spPr/>
        <p:txBody>
          <a:bodyPr/>
          <a:lstStyle/>
          <a:p>
            <a:r>
              <a:rPr lang="en-GB" dirty="0"/>
              <a:t>Type levels and bullets</a:t>
            </a:r>
            <a:endParaRPr lang="en-US" dirty="0"/>
          </a:p>
        </p:txBody>
      </p:sp>
      <p:grpSp>
        <p:nvGrpSpPr>
          <p:cNvPr id="8" name="Group 7">
            <a:extLst>
              <a:ext uri="{FF2B5EF4-FFF2-40B4-BE49-F238E27FC236}">
                <a16:creationId xmlns:a16="http://schemas.microsoft.com/office/drawing/2014/main" id="{E4E4C8D3-4A97-D3F8-F14E-7B36894DFEEB}"/>
              </a:ext>
            </a:extLst>
          </p:cNvPr>
          <p:cNvGrpSpPr/>
          <p:nvPr/>
        </p:nvGrpSpPr>
        <p:grpSpPr>
          <a:xfrm>
            <a:off x="7731069" y="3160634"/>
            <a:ext cx="4143927" cy="1064197"/>
            <a:chOff x="5267729" y="3145133"/>
            <a:chExt cx="5164053" cy="1326174"/>
          </a:xfrm>
        </p:grpSpPr>
        <p:pic>
          <p:nvPicPr>
            <p:cNvPr id="9" name="Picture 8">
              <a:extLst>
                <a:ext uri="{FF2B5EF4-FFF2-40B4-BE49-F238E27FC236}">
                  <a16:creationId xmlns:a16="http://schemas.microsoft.com/office/drawing/2014/main" id="{FD2EB907-3369-0E2B-44C2-42A2CFF1437F}"/>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6222207" y="3429000"/>
              <a:ext cx="4209575" cy="1042307"/>
            </a:xfrm>
            <a:prstGeom prst="rect">
              <a:avLst/>
            </a:prstGeom>
            <a:ln w="3175">
              <a:solidFill>
                <a:schemeClr val="bg1">
                  <a:lumMod val="50000"/>
                </a:schemeClr>
              </a:solidFill>
              <a:miter lim="800000"/>
            </a:ln>
          </p:spPr>
        </p:pic>
        <p:sp>
          <p:nvSpPr>
            <p:cNvPr id="10" name="Rectangle 9">
              <a:extLst>
                <a:ext uri="{FF2B5EF4-FFF2-40B4-BE49-F238E27FC236}">
                  <a16:creationId xmlns:a16="http://schemas.microsoft.com/office/drawing/2014/main" id="{679D37AF-794E-F1EC-E389-9BDDEA7E5850}"/>
                </a:ext>
              </a:extLst>
            </p:cNvPr>
            <p:cNvSpPr/>
            <p:nvPr/>
          </p:nvSpPr>
          <p:spPr>
            <a:xfrm>
              <a:off x="6973556" y="3557117"/>
              <a:ext cx="311500" cy="291402"/>
            </a:xfrm>
            <a:prstGeom prst="rect">
              <a:avLst/>
            </a:pr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GB" sz="1050" dirty="0" err="1">
                <a:solidFill>
                  <a:schemeClr val="bg1"/>
                </a:solidFill>
              </a:endParaRPr>
            </a:p>
          </p:txBody>
        </p:sp>
        <p:sp>
          <p:nvSpPr>
            <p:cNvPr id="11" name="Rectangle 10">
              <a:extLst>
                <a:ext uri="{FF2B5EF4-FFF2-40B4-BE49-F238E27FC236}">
                  <a16:creationId xmlns:a16="http://schemas.microsoft.com/office/drawing/2014/main" id="{B9343EB0-B3E0-88B5-A342-CC3528E86577}"/>
                </a:ext>
              </a:extLst>
            </p:cNvPr>
            <p:cNvSpPr/>
            <p:nvPr/>
          </p:nvSpPr>
          <p:spPr>
            <a:xfrm>
              <a:off x="7285056" y="3557117"/>
              <a:ext cx="311500" cy="291402"/>
            </a:xfrm>
            <a:prstGeom prst="rect">
              <a:avLst/>
            </a:pr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GB" sz="1050" dirty="0" err="1">
                <a:solidFill>
                  <a:schemeClr val="bg1"/>
                </a:solidFill>
              </a:endParaRPr>
            </a:p>
          </p:txBody>
        </p:sp>
        <p:cxnSp>
          <p:nvCxnSpPr>
            <p:cNvPr id="12" name="Straight Connector 11">
              <a:extLst>
                <a:ext uri="{FF2B5EF4-FFF2-40B4-BE49-F238E27FC236}">
                  <a16:creationId xmlns:a16="http://schemas.microsoft.com/office/drawing/2014/main" id="{8A69E852-28DB-21E8-2362-E22F24C76816}"/>
                </a:ext>
              </a:extLst>
            </p:cNvPr>
            <p:cNvCxnSpPr/>
            <p:nvPr/>
          </p:nvCxnSpPr>
          <p:spPr>
            <a:xfrm flipV="1">
              <a:off x="7129306" y="3145134"/>
              <a:ext cx="0" cy="411983"/>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F41DBB60-8A8E-371E-BB18-C3E3F70A60B9}"/>
                </a:ext>
              </a:extLst>
            </p:cNvPr>
            <p:cNvCxnSpPr/>
            <p:nvPr/>
          </p:nvCxnSpPr>
          <p:spPr>
            <a:xfrm flipV="1">
              <a:off x="7440806" y="3145133"/>
              <a:ext cx="0" cy="411983"/>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9A6D3E46-0D07-22B2-0062-AAA03E6F3E78}"/>
                </a:ext>
              </a:extLst>
            </p:cNvPr>
            <p:cNvSpPr txBox="1"/>
            <p:nvPr/>
          </p:nvSpPr>
          <p:spPr>
            <a:xfrm>
              <a:off x="7506118" y="3145133"/>
              <a:ext cx="2384011" cy="205991"/>
            </a:xfrm>
            <a:prstGeom prst="rect">
              <a:avLst/>
            </a:prstGeom>
            <a:noFill/>
          </p:spPr>
          <p:txBody>
            <a:bodyPr wrap="square" lIns="0" tIns="0" rIns="0" bIns="0" rtlCol="0">
              <a:noAutofit/>
            </a:bodyPr>
            <a:lstStyle/>
            <a:p>
              <a:pPr algn="l"/>
              <a:r>
                <a:rPr lang="en-GB" sz="800" dirty="0">
                  <a:solidFill>
                    <a:srgbClr val="FF0000"/>
                  </a:solidFill>
                </a:rPr>
                <a:t>Increase list level</a:t>
              </a:r>
            </a:p>
          </p:txBody>
        </p:sp>
        <p:sp>
          <p:nvSpPr>
            <p:cNvPr id="15" name="TextBox 14">
              <a:extLst>
                <a:ext uri="{FF2B5EF4-FFF2-40B4-BE49-F238E27FC236}">
                  <a16:creationId xmlns:a16="http://schemas.microsoft.com/office/drawing/2014/main" id="{3F22BA32-A027-1E57-2792-B9F7EAD1A124}"/>
                </a:ext>
              </a:extLst>
            </p:cNvPr>
            <p:cNvSpPr txBox="1"/>
            <p:nvPr/>
          </p:nvSpPr>
          <p:spPr>
            <a:xfrm>
              <a:off x="5267729" y="3145133"/>
              <a:ext cx="1796266" cy="205991"/>
            </a:xfrm>
            <a:prstGeom prst="rect">
              <a:avLst/>
            </a:prstGeom>
            <a:noFill/>
          </p:spPr>
          <p:txBody>
            <a:bodyPr wrap="square" lIns="0" tIns="0" rIns="0" bIns="0" rtlCol="0">
              <a:noAutofit/>
            </a:bodyPr>
            <a:lstStyle/>
            <a:p>
              <a:pPr algn="r"/>
              <a:r>
                <a:rPr lang="en-GB" sz="800" dirty="0">
                  <a:solidFill>
                    <a:srgbClr val="FF0000"/>
                  </a:solidFill>
                </a:rPr>
                <a:t>Decrease list level</a:t>
              </a:r>
            </a:p>
          </p:txBody>
        </p:sp>
      </p:grpSp>
    </p:spTree>
    <p:extLst>
      <p:ext uri="{BB962C8B-B14F-4D97-AF65-F5344CB8AC3E}">
        <p14:creationId xmlns:p14="http://schemas.microsoft.com/office/powerpoint/2010/main" val="99287962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4AD263E8-CB79-3567-8269-02D286DF7C57}"/>
              </a:ext>
            </a:extLst>
          </p:cNvPr>
          <p:cNvSpPr>
            <a:spLocks noGrp="1"/>
          </p:cNvSpPr>
          <p:nvPr>
            <p:ph type="ftr" sz="quarter" idx="11"/>
          </p:nvPr>
        </p:nvSpPr>
        <p:spPr>
          <a:xfrm>
            <a:off x="1965261" y="6393702"/>
            <a:ext cx="3423452" cy="137272"/>
          </a:xfrm>
        </p:spPr>
        <p:txBody>
          <a:bodyPr/>
          <a:lstStyle/>
          <a:p>
            <a:r>
              <a:rPr lang="en-GB"/>
              <a:t>Patrick Dunne, p.dunne12@imperial.ac.um</a:t>
            </a:r>
            <a:endParaRPr lang="en-GB" dirty="0"/>
          </a:p>
        </p:txBody>
      </p:sp>
      <p:pic>
        <p:nvPicPr>
          <p:cNvPr id="10" name="Picture Placeholder 9">
            <a:extLst>
              <a:ext uri="{FF2B5EF4-FFF2-40B4-BE49-F238E27FC236}">
                <a16:creationId xmlns:a16="http://schemas.microsoft.com/office/drawing/2014/main" id="{70BF562B-98EC-FF44-8FBC-CAC8B5CE9322}"/>
              </a:ext>
            </a:extLst>
          </p:cNvPr>
          <p:cNvPicPr>
            <a:picLocks noGrp="1" noChangeAspect="1"/>
          </p:cNvPicPr>
          <p:nvPr>
            <p:ph type="pic" sz="quarter" idx="4294967295"/>
          </p:nvPr>
        </p:nvPicPr>
        <p:blipFill rotWithShape="1">
          <a:blip r:embed="rId2" cstate="print">
            <a:extLst>
              <a:ext uri="{28A0092B-C50C-407E-A947-70E740481C1C}">
                <a14:useLocalDpi xmlns:a14="http://schemas.microsoft.com/office/drawing/2010/main"/>
              </a:ext>
            </a:extLst>
          </a:blip>
          <a:srcRect l="1728" r="1728"/>
          <a:stretch/>
        </p:blipFill>
        <p:spPr>
          <a:xfrm>
            <a:off x="6282532" y="327818"/>
            <a:ext cx="5592465" cy="5933282"/>
          </a:xfrm>
        </p:spPr>
      </p:pic>
      <p:sp>
        <p:nvSpPr>
          <p:cNvPr id="2" name="Title 1">
            <a:extLst>
              <a:ext uri="{FF2B5EF4-FFF2-40B4-BE49-F238E27FC236}">
                <a16:creationId xmlns:a16="http://schemas.microsoft.com/office/drawing/2014/main" id="{8AFE6160-6DC1-03C3-B332-3ADF4ED454FD}"/>
              </a:ext>
            </a:extLst>
          </p:cNvPr>
          <p:cNvSpPr>
            <a:spLocks noGrp="1"/>
          </p:cNvSpPr>
          <p:nvPr>
            <p:ph type="title"/>
          </p:nvPr>
        </p:nvSpPr>
        <p:spPr>
          <a:xfrm>
            <a:off x="325800" y="252000"/>
            <a:ext cx="5583670" cy="378044"/>
          </a:xfrm>
        </p:spPr>
        <p:txBody>
          <a:bodyPr/>
          <a:lstStyle/>
          <a:p>
            <a:r>
              <a:rPr lang="en-US" dirty="0"/>
              <a:t>Notes to the template</a:t>
            </a:r>
          </a:p>
        </p:txBody>
      </p:sp>
      <p:sp>
        <p:nvSpPr>
          <p:cNvPr id="6" name="Subtitle 5">
            <a:extLst>
              <a:ext uri="{FF2B5EF4-FFF2-40B4-BE49-F238E27FC236}">
                <a16:creationId xmlns:a16="http://schemas.microsoft.com/office/drawing/2014/main" id="{47CF5047-C92C-20F0-34F4-5F62FF93FC3D}"/>
              </a:ext>
            </a:extLst>
          </p:cNvPr>
          <p:cNvSpPr>
            <a:spLocks noGrp="1"/>
          </p:cNvSpPr>
          <p:nvPr>
            <p:ph type="subTitle" idx="13"/>
          </p:nvPr>
        </p:nvSpPr>
        <p:spPr>
          <a:xfrm>
            <a:off x="325800" y="620196"/>
            <a:ext cx="5583670" cy="371567"/>
          </a:xfrm>
        </p:spPr>
        <p:txBody>
          <a:bodyPr/>
          <a:lstStyle/>
          <a:p>
            <a:r>
              <a:rPr lang="en-US" dirty="0"/>
              <a:t>Using picture slide layouts</a:t>
            </a:r>
          </a:p>
        </p:txBody>
      </p:sp>
      <p:sp>
        <p:nvSpPr>
          <p:cNvPr id="7" name="Text Placeholder 6">
            <a:extLst>
              <a:ext uri="{FF2B5EF4-FFF2-40B4-BE49-F238E27FC236}">
                <a16:creationId xmlns:a16="http://schemas.microsoft.com/office/drawing/2014/main" id="{705A80D6-E0B3-000D-6856-F39113D652B8}"/>
              </a:ext>
            </a:extLst>
          </p:cNvPr>
          <p:cNvSpPr>
            <a:spLocks noGrp="1"/>
          </p:cNvSpPr>
          <p:nvPr>
            <p:ph type="body" sz="quarter" idx="16"/>
          </p:nvPr>
        </p:nvSpPr>
        <p:spPr>
          <a:xfrm>
            <a:off x="325800" y="1394619"/>
            <a:ext cx="5583670" cy="4866481"/>
          </a:xfrm>
        </p:spPr>
        <p:txBody>
          <a:bodyPr/>
          <a:lstStyle/>
          <a:p>
            <a:r>
              <a:rPr lang="en-GB" dirty="0"/>
              <a:t>The picture slides are predefined with picture placeholders that help you to manage the image you add into the field. </a:t>
            </a:r>
          </a:p>
          <a:p>
            <a:r>
              <a:rPr lang="en-GB" dirty="0"/>
              <a:t>Click the button in the middle of the field to select and import the picture you want to use. The picture field will automatically fill the field with the image.</a:t>
            </a:r>
          </a:p>
          <a:p>
            <a:endParaRPr lang="en-GB" dirty="0"/>
          </a:p>
          <a:p>
            <a:r>
              <a:rPr lang="en-GB" dirty="0"/>
              <a:t>You can edit the position of the image using the crop tool, which is in the ‘Picture Tools &gt; Format menu. This menu appears when you click on an image.</a:t>
            </a:r>
          </a:p>
          <a:p>
            <a:endParaRPr lang="en-GB" dirty="0"/>
          </a:p>
          <a:p>
            <a:r>
              <a:rPr lang="en-GB" dirty="0"/>
              <a:t>The crop tool allows you to enlarge, adjust position or crop the image to fit.</a:t>
            </a:r>
          </a:p>
          <a:p>
            <a:endParaRPr lang="en-GB" dirty="0"/>
          </a:p>
          <a:p>
            <a:endParaRPr lang="en-GB" dirty="0"/>
          </a:p>
        </p:txBody>
      </p:sp>
    </p:spTree>
    <p:extLst>
      <p:ext uri="{BB962C8B-B14F-4D97-AF65-F5344CB8AC3E}">
        <p14:creationId xmlns:p14="http://schemas.microsoft.com/office/powerpoint/2010/main" val="325255384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DBC8577D-CD6C-1BFE-36DB-9BC6FDCA0E34}"/>
            </a:ext>
          </a:extLst>
        </p:cNvPr>
        <p:cNvGrpSpPr/>
        <p:nvPr/>
      </p:nvGrpSpPr>
      <p:grpSpPr>
        <a:xfrm>
          <a:off x="0" y="0"/>
          <a:ext cx="0" cy="0"/>
          <a:chOff x="0" y="0"/>
          <a:chExt cx="0" cy="0"/>
        </a:xfrm>
      </p:grpSpPr>
      <p:sp>
        <p:nvSpPr>
          <p:cNvPr id="4" name="Footer Placeholder 3">
            <a:extLst>
              <a:ext uri="{FF2B5EF4-FFF2-40B4-BE49-F238E27FC236}">
                <a16:creationId xmlns:a16="http://schemas.microsoft.com/office/drawing/2014/main" id="{997FB569-D539-BD91-DE87-62826E6255CA}"/>
              </a:ext>
            </a:extLst>
          </p:cNvPr>
          <p:cNvSpPr>
            <a:spLocks noGrp="1"/>
          </p:cNvSpPr>
          <p:nvPr>
            <p:ph type="ftr" sz="quarter" idx="11"/>
          </p:nvPr>
        </p:nvSpPr>
        <p:spPr>
          <a:xfrm>
            <a:off x="1965325" y="6393657"/>
            <a:ext cx="3423444" cy="137319"/>
          </a:xfrm>
        </p:spPr>
        <p:txBody>
          <a:bodyPr/>
          <a:lstStyle/>
          <a:p>
            <a:r>
              <a:rPr lang="en-GB"/>
              <a:t>Patrick Dunne, p.dunne12@imperial.ac.um</a:t>
            </a:r>
            <a:endParaRPr lang="en-GB" dirty="0"/>
          </a:p>
        </p:txBody>
      </p:sp>
      <p:pic>
        <p:nvPicPr>
          <p:cNvPr id="9" name="Picture Placeholder 8">
            <a:extLst>
              <a:ext uri="{FF2B5EF4-FFF2-40B4-BE49-F238E27FC236}">
                <a16:creationId xmlns:a16="http://schemas.microsoft.com/office/drawing/2014/main" id="{7C5448F6-76C7-04C4-8A05-60F35409C7B1}"/>
              </a:ext>
            </a:extLst>
          </p:cNvPr>
          <p:cNvPicPr>
            <a:picLocks noGrp="1" noChangeAspect="1"/>
          </p:cNvPicPr>
          <p:nvPr>
            <p:ph type="pic" sz="quarter" idx="4294967295"/>
          </p:nvPr>
        </p:nvPicPr>
        <p:blipFill rotWithShape="1">
          <a:blip r:embed="rId2" cstate="print">
            <a:extLst>
              <a:ext uri="{28A0092B-C50C-407E-A947-70E740481C1C}">
                <a14:useLocalDpi xmlns:a14="http://schemas.microsoft.com/office/drawing/2010/main"/>
              </a:ext>
            </a:extLst>
          </a:blip>
          <a:srcRect l="1755" r="1755"/>
          <a:stretch/>
        </p:blipFill>
        <p:spPr>
          <a:xfrm>
            <a:off x="6282532" y="327819"/>
            <a:ext cx="5592763" cy="5933281"/>
          </a:xfrm>
        </p:spPr>
      </p:pic>
      <p:sp>
        <p:nvSpPr>
          <p:cNvPr id="2" name="Title 1">
            <a:extLst>
              <a:ext uri="{FF2B5EF4-FFF2-40B4-BE49-F238E27FC236}">
                <a16:creationId xmlns:a16="http://schemas.microsoft.com/office/drawing/2014/main" id="{8714DCB2-B28F-0CFE-C3FC-A03DA66D36B9}"/>
              </a:ext>
            </a:extLst>
          </p:cNvPr>
          <p:cNvSpPr>
            <a:spLocks noGrp="1"/>
          </p:cNvSpPr>
          <p:nvPr>
            <p:ph type="title"/>
          </p:nvPr>
        </p:nvSpPr>
        <p:spPr>
          <a:xfrm>
            <a:off x="325438" y="251619"/>
            <a:ext cx="5584032" cy="378619"/>
          </a:xfrm>
        </p:spPr>
        <p:txBody>
          <a:bodyPr/>
          <a:lstStyle/>
          <a:p>
            <a:r>
              <a:rPr lang="en-US" dirty="0"/>
              <a:t>Notes to the template</a:t>
            </a:r>
          </a:p>
        </p:txBody>
      </p:sp>
      <p:sp>
        <p:nvSpPr>
          <p:cNvPr id="6" name="Subtitle 5">
            <a:extLst>
              <a:ext uri="{FF2B5EF4-FFF2-40B4-BE49-F238E27FC236}">
                <a16:creationId xmlns:a16="http://schemas.microsoft.com/office/drawing/2014/main" id="{3B0787FF-4BB7-771A-218C-D55619876021}"/>
              </a:ext>
            </a:extLst>
          </p:cNvPr>
          <p:cNvSpPr>
            <a:spLocks noGrp="1"/>
          </p:cNvSpPr>
          <p:nvPr>
            <p:ph type="subTitle" idx="13"/>
          </p:nvPr>
        </p:nvSpPr>
        <p:spPr>
          <a:xfrm>
            <a:off x="325438" y="619919"/>
            <a:ext cx="5584032" cy="371475"/>
          </a:xfrm>
        </p:spPr>
        <p:txBody>
          <a:bodyPr/>
          <a:lstStyle/>
          <a:p>
            <a:r>
              <a:rPr lang="en-US" dirty="0"/>
              <a:t>Applying images to backgrounds</a:t>
            </a:r>
          </a:p>
        </p:txBody>
      </p:sp>
      <p:sp>
        <p:nvSpPr>
          <p:cNvPr id="7" name="Text Placeholder 6">
            <a:extLst>
              <a:ext uri="{FF2B5EF4-FFF2-40B4-BE49-F238E27FC236}">
                <a16:creationId xmlns:a16="http://schemas.microsoft.com/office/drawing/2014/main" id="{4AC93AB7-24E0-D878-F600-BB93EBC90DF0}"/>
              </a:ext>
            </a:extLst>
          </p:cNvPr>
          <p:cNvSpPr>
            <a:spLocks noGrp="1"/>
          </p:cNvSpPr>
          <p:nvPr>
            <p:ph type="body" sz="quarter" idx="16"/>
          </p:nvPr>
        </p:nvSpPr>
        <p:spPr>
          <a:xfrm>
            <a:off x="325438" y="1394619"/>
            <a:ext cx="5584032" cy="4866481"/>
          </a:xfrm>
        </p:spPr>
        <p:txBody>
          <a:bodyPr/>
          <a:lstStyle/>
          <a:p>
            <a:r>
              <a:rPr lang="en-GB" dirty="0"/>
              <a:t>If you insert a Title or End Slide Image layout, you will find that the background is filled with a solid grey. This means that you can insert your own image to the background.</a:t>
            </a:r>
          </a:p>
          <a:p>
            <a:endParaRPr lang="en-GB" dirty="0"/>
          </a:p>
          <a:p>
            <a:r>
              <a:rPr lang="en-GB" dirty="0"/>
              <a:t>The first step is to right-click the background and choose Format Background – this will open a panel on the right of the screen.</a:t>
            </a:r>
          </a:p>
          <a:p>
            <a:endParaRPr lang="en-GB" dirty="0"/>
          </a:p>
          <a:p>
            <a:r>
              <a:rPr lang="en-GB" dirty="0"/>
              <a:t>Then, tick the Picture or texture fill box, and choose Insert Picture from File. Select an image from your computer, ensuring it follows brand guidelines, and the picture will automatically fill the background of the slide.</a:t>
            </a:r>
          </a:p>
          <a:p>
            <a:endParaRPr lang="en-GB" dirty="0"/>
          </a:p>
        </p:txBody>
      </p:sp>
    </p:spTree>
    <p:extLst>
      <p:ext uri="{BB962C8B-B14F-4D97-AF65-F5344CB8AC3E}">
        <p14:creationId xmlns:p14="http://schemas.microsoft.com/office/powerpoint/2010/main" val="238411289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8842A5-E8CA-A8C0-F3ED-F2B059131BBF}"/>
              </a:ext>
            </a:extLst>
          </p:cNvPr>
          <p:cNvSpPr>
            <a:spLocks noGrp="1"/>
          </p:cNvSpPr>
          <p:nvPr>
            <p:ph type="title"/>
          </p:nvPr>
        </p:nvSpPr>
        <p:spPr>
          <a:xfrm>
            <a:off x="326232" y="251619"/>
            <a:ext cx="11541125" cy="378619"/>
          </a:xfrm>
        </p:spPr>
        <p:txBody>
          <a:bodyPr/>
          <a:lstStyle/>
          <a:p>
            <a:r>
              <a:rPr lang="en-US" dirty="0"/>
              <a:t>Notes to the template</a:t>
            </a:r>
          </a:p>
        </p:txBody>
      </p:sp>
      <p:sp>
        <p:nvSpPr>
          <p:cNvPr id="3" name="Content Placeholder 2">
            <a:extLst>
              <a:ext uri="{FF2B5EF4-FFF2-40B4-BE49-F238E27FC236}">
                <a16:creationId xmlns:a16="http://schemas.microsoft.com/office/drawing/2014/main" id="{0B97DED3-E0FF-BEBB-3619-36CFF8C5A387}"/>
              </a:ext>
            </a:extLst>
          </p:cNvPr>
          <p:cNvSpPr>
            <a:spLocks noGrp="1"/>
          </p:cNvSpPr>
          <p:nvPr>
            <p:ph sz="half" idx="1"/>
          </p:nvPr>
        </p:nvSpPr>
        <p:spPr>
          <a:xfrm>
            <a:off x="326232" y="1394619"/>
            <a:ext cx="5583238" cy="4866481"/>
          </a:xfrm>
        </p:spPr>
        <p:txBody>
          <a:bodyPr/>
          <a:lstStyle/>
          <a:p>
            <a:pPr lvl="1"/>
            <a:r>
              <a:rPr lang="en-GB" sz="1800" dirty="0"/>
              <a:t>Type levels</a:t>
            </a:r>
          </a:p>
          <a:p>
            <a:r>
              <a:rPr lang="en-GB" sz="1800" dirty="0"/>
              <a:t>Always use the type levels in the predefined content placeholders, supplied with each layout.</a:t>
            </a:r>
          </a:p>
          <a:p>
            <a:endParaRPr lang="en-GB" sz="1800" dirty="0"/>
          </a:p>
          <a:p>
            <a:pPr lvl="1"/>
            <a:r>
              <a:rPr lang="en-GB" sz="1800" dirty="0"/>
              <a:t>Text boxes</a:t>
            </a:r>
          </a:p>
          <a:p>
            <a:r>
              <a:rPr lang="en-GB" sz="1800" dirty="0"/>
              <a:t>If you use text boxes, please note that they do not include the type levels. Any formatting has to be manually applied, and we recommend you adhere to the brand rules.</a:t>
            </a:r>
          </a:p>
          <a:p>
            <a:endParaRPr lang="en-GB" sz="1800" dirty="0"/>
          </a:p>
          <a:p>
            <a:pPr lvl="1"/>
            <a:r>
              <a:rPr lang="en-GB" sz="1800" dirty="0"/>
              <a:t>Footers</a:t>
            </a:r>
          </a:p>
          <a:p>
            <a:r>
              <a:rPr lang="en-GB" sz="1800" dirty="0"/>
              <a:t>The footer and page number can be modified and turned on or off. To do this, go to the Insert tab on the ribbon, then click Header and Footer.</a:t>
            </a:r>
          </a:p>
          <a:p>
            <a:endParaRPr lang="en-GB" sz="1800" dirty="0"/>
          </a:p>
          <a:p>
            <a:endParaRPr lang="en-GB" sz="1800" dirty="0"/>
          </a:p>
          <a:p>
            <a:endParaRPr lang="en-GB" sz="1800" dirty="0"/>
          </a:p>
        </p:txBody>
      </p:sp>
      <p:sp>
        <p:nvSpPr>
          <p:cNvPr id="4" name="Content Placeholder 3">
            <a:extLst>
              <a:ext uri="{FF2B5EF4-FFF2-40B4-BE49-F238E27FC236}">
                <a16:creationId xmlns:a16="http://schemas.microsoft.com/office/drawing/2014/main" id="{A640B848-9C21-9918-04BC-014AF2CEC7E1}"/>
              </a:ext>
            </a:extLst>
          </p:cNvPr>
          <p:cNvSpPr>
            <a:spLocks noGrp="1"/>
          </p:cNvSpPr>
          <p:nvPr>
            <p:ph sz="half" idx="2"/>
          </p:nvPr>
        </p:nvSpPr>
        <p:spPr>
          <a:xfrm>
            <a:off x="6283325" y="1394619"/>
            <a:ext cx="5583238" cy="4866481"/>
          </a:xfrm>
        </p:spPr>
        <p:txBody>
          <a:bodyPr/>
          <a:lstStyle/>
          <a:p>
            <a:pPr lvl="1"/>
            <a:r>
              <a:rPr lang="en-GB" sz="1800" dirty="0"/>
              <a:t>Colour palette</a:t>
            </a:r>
          </a:p>
          <a:p>
            <a:r>
              <a:rPr lang="en-GB" sz="1800" dirty="0"/>
              <a:t>Always select a colour from the supplied colours.</a:t>
            </a:r>
          </a:p>
          <a:p>
            <a:endParaRPr lang="en-GB" sz="1800" dirty="0"/>
          </a:p>
          <a:p>
            <a:r>
              <a:rPr lang="en-GB" sz="1800" dirty="0"/>
              <a:t>The top row represents the correct </a:t>
            </a:r>
            <a:br>
              <a:rPr lang="en-GB" sz="1800" dirty="0"/>
            </a:br>
            <a:r>
              <a:rPr lang="en-GB" sz="1800" dirty="0"/>
              <a:t>brand colours and are automatically </a:t>
            </a:r>
            <a:br>
              <a:rPr lang="en-GB" sz="1800" dirty="0"/>
            </a:br>
            <a:r>
              <a:rPr lang="en-GB" sz="1800" dirty="0"/>
              <a:t>used in charts and diagrams.</a:t>
            </a:r>
          </a:p>
          <a:p>
            <a:endParaRPr lang="en-GB" sz="1800" dirty="0"/>
          </a:p>
          <a:p>
            <a:r>
              <a:rPr lang="en-GB" sz="1800" dirty="0"/>
              <a:t>The Custom </a:t>
            </a:r>
            <a:r>
              <a:rPr lang="en-GB" sz="1800" dirty="0" err="1"/>
              <a:t>Colors</a:t>
            </a:r>
            <a:r>
              <a:rPr lang="en-GB" sz="1800" dirty="0"/>
              <a:t> section contains</a:t>
            </a:r>
            <a:br>
              <a:rPr lang="en-GB" sz="1800" dirty="0"/>
            </a:br>
            <a:r>
              <a:rPr lang="en-GB" sz="1800" dirty="0"/>
              <a:t>all of the brand colours, some in </a:t>
            </a:r>
            <a:br>
              <a:rPr lang="en-GB" sz="1800" dirty="0"/>
            </a:br>
            <a:r>
              <a:rPr lang="en-GB" sz="1800" dirty="0"/>
              <a:t>multiple tints. Please use these</a:t>
            </a:r>
            <a:br>
              <a:rPr lang="en-GB" sz="1800" dirty="0"/>
            </a:br>
            <a:r>
              <a:rPr lang="en-GB" sz="1800" dirty="0"/>
              <a:t>as required.</a:t>
            </a:r>
          </a:p>
          <a:p>
            <a:endParaRPr lang="en-GB" sz="1800" dirty="0"/>
          </a:p>
          <a:p>
            <a:r>
              <a:rPr lang="en-GB" sz="1800" dirty="0"/>
              <a:t>The Standard </a:t>
            </a:r>
            <a:r>
              <a:rPr lang="en-GB" sz="1800" dirty="0" err="1"/>
              <a:t>Colors</a:t>
            </a:r>
            <a:r>
              <a:rPr lang="en-GB" sz="1800" dirty="0"/>
              <a:t> row is supplied </a:t>
            </a:r>
            <a:br>
              <a:rPr lang="en-GB" sz="1800" dirty="0"/>
            </a:br>
            <a:r>
              <a:rPr lang="en-GB" sz="1800" dirty="0"/>
              <a:t>by Office and does not follow brand </a:t>
            </a:r>
            <a:br>
              <a:rPr lang="en-GB" sz="1800" dirty="0"/>
            </a:br>
            <a:r>
              <a:rPr lang="en-GB" sz="1800" dirty="0"/>
              <a:t>guidelines. Please do not use these </a:t>
            </a:r>
            <a:br>
              <a:rPr lang="en-GB" sz="1800" dirty="0"/>
            </a:br>
            <a:r>
              <a:rPr lang="en-GB" sz="1800" dirty="0"/>
              <a:t>colours in your documents.</a:t>
            </a:r>
          </a:p>
        </p:txBody>
      </p:sp>
      <p:sp>
        <p:nvSpPr>
          <p:cNvPr id="6" name="Footer Placeholder 5">
            <a:extLst>
              <a:ext uri="{FF2B5EF4-FFF2-40B4-BE49-F238E27FC236}">
                <a16:creationId xmlns:a16="http://schemas.microsoft.com/office/drawing/2014/main" id="{7F0A0E25-625A-80D4-7D48-86ED3A56F80C}"/>
              </a:ext>
            </a:extLst>
          </p:cNvPr>
          <p:cNvSpPr>
            <a:spLocks noGrp="1"/>
          </p:cNvSpPr>
          <p:nvPr>
            <p:ph type="ftr" sz="quarter" idx="11"/>
          </p:nvPr>
        </p:nvSpPr>
        <p:spPr>
          <a:xfrm>
            <a:off x="1965325" y="6393657"/>
            <a:ext cx="3423444" cy="137319"/>
          </a:xfrm>
        </p:spPr>
        <p:txBody>
          <a:bodyPr/>
          <a:lstStyle/>
          <a:p>
            <a:r>
              <a:rPr lang="en-GB"/>
              <a:t>Patrick Dunne, p.dunne12@imperial.ac.um</a:t>
            </a:r>
          </a:p>
        </p:txBody>
      </p:sp>
      <p:sp>
        <p:nvSpPr>
          <p:cNvPr id="8" name="Subtitle 7">
            <a:extLst>
              <a:ext uri="{FF2B5EF4-FFF2-40B4-BE49-F238E27FC236}">
                <a16:creationId xmlns:a16="http://schemas.microsoft.com/office/drawing/2014/main" id="{04DC8843-6038-A178-30EE-FAC0E96B17B6}"/>
              </a:ext>
            </a:extLst>
          </p:cNvPr>
          <p:cNvSpPr>
            <a:spLocks noGrp="1"/>
          </p:cNvSpPr>
          <p:nvPr>
            <p:ph type="subTitle" idx="13"/>
          </p:nvPr>
        </p:nvSpPr>
        <p:spPr>
          <a:xfrm>
            <a:off x="325438" y="619919"/>
            <a:ext cx="11541125" cy="371475"/>
          </a:xfrm>
        </p:spPr>
        <p:txBody>
          <a:bodyPr/>
          <a:lstStyle/>
          <a:p>
            <a:r>
              <a:rPr lang="en-US" dirty="0"/>
              <a:t>Tips and recommendations</a:t>
            </a:r>
          </a:p>
        </p:txBody>
      </p:sp>
      <p:pic>
        <p:nvPicPr>
          <p:cNvPr id="10" name="Picture 9">
            <a:extLst>
              <a:ext uri="{FF2B5EF4-FFF2-40B4-BE49-F238E27FC236}">
                <a16:creationId xmlns:a16="http://schemas.microsoft.com/office/drawing/2014/main" id="{8EA1EFB6-E26E-1065-A759-2EF1B250D89A}"/>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10292743" y="2581255"/>
            <a:ext cx="1573025" cy="2552081"/>
          </a:xfrm>
          <a:prstGeom prst="rect">
            <a:avLst/>
          </a:prstGeom>
          <a:ln w="3175">
            <a:solidFill>
              <a:schemeClr val="tx1"/>
            </a:solidFill>
          </a:ln>
        </p:spPr>
      </p:pic>
    </p:spTree>
    <p:extLst>
      <p:ext uri="{BB962C8B-B14F-4D97-AF65-F5344CB8AC3E}">
        <p14:creationId xmlns:p14="http://schemas.microsoft.com/office/powerpoint/2010/main" val="61184951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A33FD5-8F84-09E1-F53E-FFAB74652F6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389C886-44C3-30D2-31BD-CE950FD85B34}"/>
              </a:ext>
            </a:extLst>
          </p:cNvPr>
          <p:cNvSpPr>
            <a:spLocks noGrp="1"/>
          </p:cNvSpPr>
          <p:nvPr>
            <p:ph type="ctrTitle"/>
          </p:nvPr>
        </p:nvSpPr>
        <p:spPr>
          <a:xfrm>
            <a:off x="330271" y="3338719"/>
            <a:ext cx="9144000" cy="1828406"/>
          </a:xfrm>
        </p:spPr>
        <p:txBody>
          <a:bodyPr/>
          <a:lstStyle/>
          <a:p>
            <a:r>
              <a:rPr lang="en-US" dirty="0"/>
              <a:t>Thank you</a:t>
            </a:r>
          </a:p>
        </p:txBody>
      </p:sp>
      <p:sp>
        <p:nvSpPr>
          <p:cNvPr id="3" name="Text Placeholder 2">
            <a:extLst>
              <a:ext uri="{FF2B5EF4-FFF2-40B4-BE49-F238E27FC236}">
                <a16:creationId xmlns:a16="http://schemas.microsoft.com/office/drawing/2014/main" id="{0FAAA909-91C7-235E-6BF9-DDB1D7761A72}"/>
              </a:ext>
            </a:extLst>
          </p:cNvPr>
          <p:cNvSpPr>
            <a:spLocks noGrp="1"/>
          </p:cNvSpPr>
          <p:nvPr>
            <p:ph type="body" sz="quarter" idx="10"/>
          </p:nvPr>
        </p:nvSpPr>
        <p:spPr>
          <a:xfrm>
            <a:off x="330200" y="5789613"/>
            <a:ext cx="5580063" cy="739775"/>
          </a:xfrm>
        </p:spPr>
        <p:txBody>
          <a:bodyPr/>
          <a:lstStyle/>
          <a:p>
            <a:r>
              <a:rPr lang="en-US" dirty="0"/>
              <a:t>Presentation Title</a:t>
            </a:r>
          </a:p>
          <a:p>
            <a:r>
              <a:rPr lang="en-US" dirty="0"/>
              <a:t>DD/MM/YYYY</a:t>
            </a:r>
          </a:p>
        </p:txBody>
      </p:sp>
    </p:spTree>
    <p:extLst>
      <p:ext uri="{BB962C8B-B14F-4D97-AF65-F5344CB8AC3E}">
        <p14:creationId xmlns:p14="http://schemas.microsoft.com/office/powerpoint/2010/main" val="84354354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235E9E2-3F59-65F0-0FDC-F5B84D5E482C}"/>
              </a:ext>
            </a:extLst>
          </p:cNvPr>
          <p:cNvSpPr>
            <a:spLocks noGrp="1"/>
          </p:cNvSpPr>
          <p:nvPr>
            <p:ph type="title"/>
          </p:nvPr>
        </p:nvSpPr>
        <p:spPr/>
        <p:txBody>
          <a:bodyPr/>
          <a:lstStyle/>
          <a:p>
            <a:r>
              <a:rPr lang="en-GB" dirty="0"/>
              <a:t>Biological Inspiration</a:t>
            </a:r>
          </a:p>
        </p:txBody>
      </p:sp>
      <p:sp>
        <p:nvSpPr>
          <p:cNvPr id="2" name="Footer Placeholder 1">
            <a:extLst>
              <a:ext uri="{FF2B5EF4-FFF2-40B4-BE49-F238E27FC236}">
                <a16:creationId xmlns:a16="http://schemas.microsoft.com/office/drawing/2014/main" id="{5247B3D8-46F2-B8B3-5B15-4D744B790606}"/>
              </a:ext>
            </a:extLst>
          </p:cNvPr>
          <p:cNvSpPr>
            <a:spLocks noGrp="1"/>
          </p:cNvSpPr>
          <p:nvPr>
            <p:ph type="ftr" sz="quarter" idx="11"/>
          </p:nvPr>
        </p:nvSpPr>
        <p:spPr/>
        <p:txBody>
          <a:bodyPr/>
          <a:lstStyle/>
          <a:p>
            <a:r>
              <a:rPr lang="en-GB"/>
              <a:t>Patrick Dunne, p.dunne12@imperial.ac.um</a:t>
            </a:r>
            <a:endParaRPr lang="en-GB" dirty="0"/>
          </a:p>
        </p:txBody>
      </p:sp>
      <p:sp>
        <p:nvSpPr>
          <p:cNvPr id="7" name="Subtitle 6">
            <a:extLst>
              <a:ext uri="{FF2B5EF4-FFF2-40B4-BE49-F238E27FC236}">
                <a16:creationId xmlns:a16="http://schemas.microsoft.com/office/drawing/2014/main" id="{4D3709CD-DB4B-59A4-0803-8A1114E6BA76}"/>
              </a:ext>
            </a:extLst>
          </p:cNvPr>
          <p:cNvSpPr>
            <a:spLocks noGrp="1"/>
          </p:cNvSpPr>
          <p:nvPr>
            <p:ph type="subTitle" idx="13"/>
          </p:nvPr>
        </p:nvSpPr>
        <p:spPr/>
        <p:txBody>
          <a:bodyPr/>
          <a:lstStyle/>
          <a:p>
            <a:endParaRPr lang="en-GB"/>
          </a:p>
        </p:txBody>
      </p:sp>
      <p:pic>
        <p:nvPicPr>
          <p:cNvPr id="8" name="Google Shape;81;p12">
            <a:extLst>
              <a:ext uri="{FF2B5EF4-FFF2-40B4-BE49-F238E27FC236}">
                <a16:creationId xmlns:a16="http://schemas.microsoft.com/office/drawing/2014/main" id="{79867225-F24F-D2B9-57ED-41A84B6F4FC2}"/>
              </a:ext>
            </a:extLst>
          </p:cNvPr>
          <p:cNvPicPr preferRelativeResize="0"/>
          <p:nvPr/>
        </p:nvPicPr>
        <p:blipFill>
          <a:blip r:embed="rId2">
            <a:alphaModFix/>
          </a:blip>
          <a:stretch>
            <a:fillRect/>
          </a:stretch>
        </p:blipFill>
        <p:spPr>
          <a:xfrm>
            <a:off x="8297563" y="1268456"/>
            <a:ext cx="2594374" cy="2594375"/>
          </a:xfrm>
          <a:prstGeom prst="rect">
            <a:avLst/>
          </a:prstGeom>
          <a:noFill/>
          <a:ln>
            <a:noFill/>
          </a:ln>
        </p:spPr>
      </p:pic>
      <p:pic>
        <p:nvPicPr>
          <p:cNvPr id="9" name="Google Shape;82;p12">
            <a:extLst>
              <a:ext uri="{FF2B5EF4-FFF2-40B4-BE49-F238E27FC236}">
                <a16:creationId xmlns:a16="http://schemas.microsoft.com/office/drawing/2014/main" id="{BDC1C3C0-8803-2237-3E0B-1A8F637A5510}"/>
              </a:ext>
            </a:extLst>
          </p:cNvPr>
          <p:cNvPicPr preferRelativeResize="0"/>
          <p:nvPr/>
        </p:nvPicPr>
        <p:blipFill>
          <a:blip r:embed="rId3">
            <a:alphaModFix/>
          </a:blip>
          <a:stretch>
            <a:fillRect/>
          </a:stretch>
        </p:blipFill>
        <p:spPr>
          <a:xfrm>
            <a:off x="1075038" y="1268456"/>
            <a:ext cx="5638800" cy="3030855"/>
          </a:xfrm>
          <a:prstGeom prst="rect">
            <a:avLst/>
          </a:prstGeom>
          <a:noFill/>
          <a:ln>
            <a:noFill/>
          </a:ln>
        </p:spPr>
      </p:pic>
      <p:sp>
        <p:nvSpPr>
          <p:cNvPr id="10" name="Google Shape;83;p12">
            <a:extLst>
              <a:ext uri="{FF2B5EF4-FFF2-40B4-BE49-F238E27FC236}">
                <a16:creationId xmlns:a16="http://schemas.microsoft.com/office/drawing/2014/main" id="{1987BCD7-F05C-37B1-32E5-E47604EAAB8D}"/>
              </a:ext>
            </a:extLst>
          </p:cNvPr>
          <p:cNvSpPr txBox="1"/>
          <p:nvPr/>
        </p:nvSpPr>
        <p:spPr>
          <a:xfrm>
            <a:off x="1206488" y="4321381"/>
            <a:ext cx="5574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700">
                <a:latin typeface="Questrial"/>
                <a:ea typeface="Questrial"/>
                <a:cs typeface="Questrial"/>
                <a:sym typeface="Questrial"/>
              </a:rPr>
              <a:t>"Anatomy and Physiology" by the US National Cancer Institute's Surveillance, Epidemiology and End Results (SEER) Program .</a:t>
            </a:r>
            <a:endParaRPr sz="700">
              <a:latin typeface="Questrial"/>
              <a:ea typeface="Questrial"/>
              <a:cs typeface="Questrial"/>
              <a:sym typeface="Questrial"/>
            </a:endParaRPr>
          </a:p>
          <a:p>
            <a:pPr marL="0" lvl="0" indent="0" algn="l" rtl="0">
              <a:spcBef>
                <a:spcPts val="0"/>
              </a:spcBef>
              <a:spcAft>
                <a:spcPts val="0"/>
              </a:spcAft>
              <a:buNone/>
            </a:pPr>
            <a:endParaRPr sz="700">
              <a:latin typeface="Questrial"/>
              <a:ea typeface="Questrial"/>
              <a:cs typeface="Questrial"/>
              <a:sym typeface="Questrial"/>
            </a:endParaRPr>
          </a:p>
        </p:txBody>
      </p:sp>
      <p:sp>
        <p:nvSpPr>
          <p:cNvPr id="11" name="Google Shape;84;p12">
            <a:extLst>
              <a:ext uri="{FF2B5EF4-FFF2-40B4-BE49-F238E27FC236}">
                <a16:creationId xmlns:a16="http://schemas.microsoft.com/office/drawing/2014/main" id="{E98C534F-C301-DD0F-2D1C-B41AC20AEE40}"/>
              </a:ext>
            </a:extLst>
          </p:cNvPr>
          <p:cNvSpPr txBox="1">
            <a:spLocks/>
          </p:cNvSpPr>
          <p:nvPr/>
        </p:nvSpPr>
        <p:spPr>
          <a:xfrm>
            <a:off x="457200" y="4561799"/>
            <a:ext cx="8229600" cy="1836600"/>
          </a:xfrm>
          <a:prstGeom prst="rect">
            <a:avLst/>
          </a:prstGeom>
        </p:spPr>
        <p:txBody>
          <a:bodyPr spcFirstLastPara="1" vert="horz" wrap="square" lIns="91425" tIns="91425" rIns="91425" bIns="91425" rtlCol="0" anchor="t" anchorCtr="0">
            <a:noAutofit/>
          </a:bodyPr>
          <a:lstStyle>
            <a:lvl1pPr marL="0" indent="0" algn="l" defTabSz="685765" rtl="0" eaLnBrk="1" latinLnBrk="0" hangingPunct="1">
              <a:lnSpc>
                <a:spcPct val="105000"/>
              </a:lnSpc>
              <a:spcBef>
                <a:spcPts val="0"/>
              </a:spcBef>
              <a:buFont typeface="Arial" panose="020B0604020202020204" pitchFamily="34" charset="0"/>
              <a:buNone/>
              <a:defRPr sz="2000" kern="1200">
                <a:solidFill>
                  <a:schemeClr val="tx1"/>
                </a:solidFill>
                <a:latin typeface="+mn-lt"/>
                <a:ea typeface="+mn-ea"/>
                <a:cs typeface="+mn-cs"/>
              </a:defRPr>
            </a:lvl1pPr>
            <a:lvl2pPr marL="0" indent="0" algn="l" defTabSz="685765" rtl="0" eaLnBrk="1" latinLnBrk="0" hangingPunct="1">
              <a:lnSpc>
                <a:spcPct val="105000"/>
              </a:lnSpc>
              <a:spcBef>
                <a:spcPts val="0"/>
              </a:spcBef>
              <a:buFont typeface="Arial" panose="020B0604020202020204" pitchFamily="34" charset="0"/>
              <a:buNone/>
              <a:defRPr sz="2000" b="0" kern="1200">
                <a:solidFill>
                  <a:schemeClr val="tx1"/>
                </a:solidFill>
                <a:latin typeface="+mj-lt"/>
                <a:ea typeface="+mn-ea"/>
                <a:cs typeface="+mn-cs"/>
              </a:defRPr>
            </a:lvl2pPr>
            <a:lvl3pPr marL="161991" indent="-161991" algn="l" defTabSz="685765" rtl="0" eaLnBrk="1" latinLnBrk="0" hangingPunct="1">
              <a:lnSpc>
                <a:spcPct val="105000"/>
              </a:lnSpc>
              <a:spcBef>
                <a:spcPts val="0"/>
              </a:spcBef>
              <a:buClr>
                <a:schemeClr val="accent1"/>
              </a:buClr>
              <a:buFont typeface="Arial" panose="020B0604020202020204" pitchFamily="34" charset="0"/>
              <a:buChar char="•"/>
              <a:defRPr sz="2000" kern="1200">
                <a:solidFill>
                  <a:schemeClr val="tx1"/>
                </a:solidFill>
                <a:latin typeface="+mn-lt"/>
                <a:ea typeface="+mn-ea"/>
                <a:cs typeface="+mn-cs"/>
              </a:defRPr>
            </a:lvl3pPr>
            <a:lvl4pPr marL="323984" indent="-161991" algn="l" defTabSz="685765" rtl="0" eaLnBrk="1" latinLnBrk="0" hangingPunct="1">
              <a:lnSpc>
                <a:spcPct val="105000"/>
              </a:lnSpc>
              <a:spcBef>
                <a:spcPts val="0"/>
              </a:spcBef>
              <a:buClr>
                <a:schemeClr val="accent1"/>
              </a:buClr>
              <a:buFont typeface="Arial" panose="020B0604020202020204" pitchFamily="34" charset="0"/>
              <a:buChar char="•"/>
              <a:defRPr sz="2000" kern="1200">
                <a:solidFill>
                  <a:schemeClr val="tx1"/>
                </a:solidFill>
                <a:latin typeface="+mn-lt"/>
                <a:ea typeface="+mn-ea"/>
                <a:cs typeface="+mn-cs"/>
              </a:defRPr>
            </a:lvl4pPr>
            <a:lvl5pPr marL="485975" indent="-161991" algn="l" defTabSz="685765" rtl="0" eaLnBrk="1" latinLnBrk="0" hangingPunct="1">
              <a:lnSpc>
                <a:spcPct val="105000"/>
              </a:lnSpc>
              <a:spcBef>
                <a:spcPts val="0"/>
              </a:spcBef>
              <a:buClr>
                <a:schemeClr val="accent1"/>
              </a:buClr>
              <a:buFont typeface="Arial" panose="020B0604020202020204" pitchFamily="34" charset="0"/>
              <a:buChar char="•"/>
              <a:defRPr sz="2000" kern="1200">
                <a:solidFill>
                  <a:schemeClr val="tx1"/>
                </a:solidFill>
                <a:latin typeface="+mn-lt"/>
                <a:ea typeface="+mn-ea"/>
                <a:cs typeface="+mn-cs"/>
              </a:defRPr>
            </a:lvl5pPr>
            <a:lvl6pPr marL="1885853" indent="-171441" algn="l" defTabSz="685765"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6pPr>
            <a:lvl7pPr marL="2228736" indent="-171441" algn="l" defTabSz="685765"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7pPr>
            <a:lvl8pPr marL="2571618" indent="-171441" algn="l" defTabSz="685765"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8pPr>
            <a:lvl9pPr marL="2914501" indent="-171441" algn="l" defTabSz="685765"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9pPr>
          </a:lstStyle>
          <a:p>
            <a:pPr>
              <a:spcBef>
                <a:spcPts val="600"/>
              </a:spcBef>
            </a:pPr>
            <a:r>
              <a:rPr lang="en-GB" dirty="0"/>
              <a:t>Neurons have multiple inputs / outputs</a:t>
            </a:r>
          </a:p>
          <a:p>
            <a:pPr>
              <a:spcBef>
                <a:spcPts val="600"/>
              </a:spcBef>
            </a:pPr>
            <a:r>
              <a:rPr lang="en-GB" dirty="0"/>
              <a:t>Relatively (!) simple functional relationship</a:t>
            </a:r>
          </a:p>
          <a:p>
            <a:pPr indent="457200">
              <a:spcBef>
                <a:spcPts val="600"/>
              </a:spcBef>
            </a:pPr>
            <a:r>
              <a:rPr lang="en-GB" dirty="0"/>
              <a:t>86 billion neurons ⇒ human brain</a:t>
            </a:r>
          </a:p>
          <a:p>
            <a:pPr indent="457200">
              <a:spcBef>
                <a:spcPts val="600"/>
              </a:spcBef>
            </a:pPr>
            <a:r>
              <a:rPr lang="en-GB" dirty="0"/>
              <a:t>0.1 million neurons ⇒ fruit fly Drosophila (fully imaged 2020)</a:t>
            </a:r>
          </a:p>
        </p:txBody>
      </p:sp>
    </p:spTree>
    <p:extLst>
      <p:ext uri="{BB962C8B-B14F-4D97-AF65-F5344CB8AC3E}">
        <p14:creationId xmlns:p14="http://schemas.microsoft.com/office/powerpoint/2010/main" val="99718075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pic>
        <p:nvPicPr>
          <p:cNvPr id="90" name="Google Shape;90;p13"/>
          <p:cNvPicPr preferRelativeResize="0"/>
          <p:nvPr/>
        </p:nvPicPr>
        <p:blipFill>
          <a:blip r:embed="rId3">
            <a:alphaModFix/>
          </a:blip>
          <a:stretch>
            <a:fillRect/>
          </a:stretch>
        </p:blipFill>
        <p:spPr>
          <a:xfrm>
            <a:off x="1600201" y="1969976"/>
            <a:ext cx="2594375" cy="2594375"/>
          </a:xfrm>
          <a:prstGeom prst="rect">
            <a:avLst/>
          </a:prstGeom>
          <a:noFill/>
          <a:ln>
            <a:noFill/>
          </a:ln>
        </p:spPr>
      </p:pic>
      <p:grpSp>
        <p:nvGrpSpPr>
          <p:cNvPr id="91" name="Google Shape;91;p13"/>
          <p:cNvGrpSpPr/>
          <p:nvPr/>
        </p:nvGrpSpPr>
        <p:grpSpPr>
          <a:xfrm flipH="1">
            <a:off x="3034275" y="2052200"/>
            <a:ext cx="2195700" cy="1636500"/>
            <a:chOff x="1767950" y="2561425"/>
            <a:chExt cx="2195700" cy="1636500"/>
          </a:xfrm>
        </p:grpSpPr>
        <p:sp>
          <p:nvSpPr>
            <p:cNvPr id="92" name="Google Shape;92;p13"/>
            <p:cNvSpPr/>
            <p:nvPr/>
          </p:nvSpPr>
          <p:spPr>
            <a:xfrm>
              <a:off x="1767950" y="2561425"/>
              <a:ext cx="2195700" cy="1636500"/>
            </a:xfrm>
            <a:prstGeom prst="pie">
              <a:avLst>
                <a:gd name="adj1" fmla="val 8735548"/>
                <a:gd name="adj2" fmla="val 12650794"/>
              </a:avLst>
            </a:prstGeom>
            <a:solidFill>
              <a:schemeClr val="lt1"/>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93" name="Google Shape;93;p13"/>
            <p:cNvSpPr/>
            <p:nvPr/>
          </p:nvSpPr>
          <p:spPr>
            <a:xfrm>
              <a:off x="1767950" y="3073375"/>
              <a:ext cx="189000" cy="612600"/>
            </a:xfrm>
            <a:prstGeom prst="ellipse">
              <a:avLst/>
            </a:prstGeom>
            <a:solidFill>
              <a:schemeClr val="dk1"/>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endParaRPr/>
            </a:p>
          </p:txBody>
        </p:sp>
      </p:grpSp>
      <p:sp>
        <p:nvSpPr>
          <p:cNvPr id="5" name="Title 4">
            <a:extLst>
              <a:ext uri="{FF2B5EF4-FFF2-40B4-BE49-F238E27FC236}">
                <a16:creationId xmlns:a16="http://schemas.microsoft.com/office/drawing/2014/main" id="{D18D907E-BF82-E7E7-EAA1-1D336CBAD340}"/>
              </a:ext>
            </a:extLst>
          </p:cNvPr>
          <p:cNvSpPr>
            <a:spLocks noGrp="1"/>
          </p:cNvSpPr>
          <p:nvPr>
            <p:ph type="title"/>
          </p:nvPr>
        </p:nvSpPr>
        <p:spPr/>
        <p:txBody>
          <a:bodyPr/>
          <a:lstStyle/>
          <a:p>
            <a:r>
              <a:rPr lang="en-GB" dirty="0"/>
              <a:t>Biological Inspiration</a:t>
            </a:r>
          </a:p>
        </p:txBody>
      </p:sp>
      <p:sp>
        <p:nvSpPr>
          <p:cNvPr id="6" name="Content Placeholder 5">
            <a:extLst>
              <a:ext uri="{FF2B5EF4-FFF2-40B4-BE49-F238E27FC236}">
                <a16:creationId xmlns:a16="http://schemas.microsoft.com/office/drawing/2014/main" id="{AFFFB752-7C23-40C6-4C91-8AC3B0CA3320}"/>
              </a:ext>
            </a:extLst>
          </p:cNvPr>
          <p:cNvSpPr>
            <a:spLocks noGrp="1"/>
          </p:cNvSpPr>
          <p:nvPr>
            <p:ph idx="1"/>
          </p:nvPr>
        </p:nvSpPr>
        <p:spPr/>
        <p:txBody>
          <a:bodyPr/>
          <a:lstStyle/>
          <a:p>
            <a:endParaRPr lang="en-GB"/>
          </a:p>
        </p:txBody>
      </p:sp>
      <p:sp>
        <p:nvSpPr>
          <p:cNvPr id="7" name="Subtitle 6">
            <a:extLst>
              <a:ext uri="{FF2B5EF4-FFF2-40B4-BE49-F238E27FC236}">
                <a16:creationId xmlns:a16="http://schemas.microsoft.com/office/drawing/2014/main" id="{7C1DFFD9-88E4-054D-B793-3B8A36E9F67A}"/>
              </a:ext>
            </a:extLst>
          </p:cNvPr>
          <p:cNvSpPr>
            <a:spLocks noGrp="1"/>
          </p:cNvSpPr>
          <p:nvPr>
            <p:ph type="subTitle" idx="13"/>
          </p:nvPr>
        </p:nvSpPr>
        <p:spPr/>
        <p:txBody>
          <a:bodyPr/>
          <a:lstStyle/>
          <a:p>
            <a:endParaRPr lang="en-GB"/>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E29A7B8-0373-2A7D-3007-08AEC66ADBDE}"/>
              </a:ext>
            </a:extLst>
          </p:cNvPr>
          <p:cNvSpPr>
            <a:spLocks noGrp="1"/>
          </p:cNvSpPr>
          <p:nvPr>
            <p:ph idx="1"/>
          </p:nvPr>
        </p:nvSpPr>
        <p:spPr/>
        <p:txBody>
          <a:bodyPr/>
          <a:lstStyle/>
          <a:p>
            <a:endParaRPr lang="en-GB"/>
          </a:p>
        </p:txBody>
      </p:sp>
      <p:sp>
        <p:nvSpPr>
          <p:cNvPr id="3" name="Subtitle 2">
            <a:extLst>
              <a:ext uri="{FF2B5EF4-FFF2-40B4-BE49-F238E27FC236}">
                <a16:creationId xmlns:a16="http://schemas.microsoft.com/office/drawing/2014/main" id="{51C417F7-C4F7-D96C-243A-1665DBEACECA}"/>
              </a:ext>
            </a:extLst>
          </p:cNvPr>
          <p:cNvSpPr>
            <a:spLocks noGrp="1"/>
          </p:cNvSpPr>
          <p:nvPr>
            <p:ph type="subTitle" idx="13"/>
          </p:nvPr>
        </p:nvSpPr>
        <p:spPr/>
        <p:txBody>
          <a:bodyPr/>
          <a:lstStyle/>
          <a:p>
            <a:endParaRPr lang="en-GB"/>
          </a:p>
        </p:txBody>
      </p:sp>
      <p:pic>
        <p:nvPicPr>
          <p:cNvPr id="99" name="Google Shape;99;p14"/>
          <p:cNvPicPr preferRelativeResize="0"/>
          <p:nvPr/>
        </p:nvPicPr>
        <p:blipFill>
          <a:blip r:embed="rId3">
            <a:alphaModFix/>
          </a:blip>
          <a:stretch>
            <a:fillRect/>
          </a:stretch>
        </p:blipFill>
        <p:spPr>
          <a:xfrm>
            <a:off x="1600201" y="1969976"/>
            <a:ext cx="2594375" cy="2594375"/>
          </a:xfrm>
          <a:prstGeom prst="rect">
            <a:avLst/>
          </a:prstGeom>
          <a:noFill/>
          <a:ln>
            <a:noFill/>
          </a:ln>
        </p:spPr>
      </p:pic>
      <p:grpSp>
        <p:nvGrpSpPr>
          <p:cNvPr id="100" name="Google Shape;100;p14"/>
          <p:cNvGrpSpPr/>
          <p:nvPr/>
        </p:nvGrpSpPr>
        <p:grpSpPr>
          <a:xfrm flipH="1">
            <a:off x="3034275" y="2052200"/>
            <a:ext cx="2195700" cy="1636500"/>
            <a:chOff x="1767950" y="2561425"/>
            <a:chExt cx="2195700" cy="1636500"/>
          </a:xfrm>
        </p:grpSpPr>
        <p:sp>
          <p:nvSpPr>
            <p:cNvPr id="101" name="Google Shape;101;p14"/>
            <p:cNvSpPr/>
            <p:nvPr/>
          </p:nvSpPr>
          <p:spPr>
            <a:xfrm>
              <a:off x="1767950" y="2561425"/>
              <a:ext cx="2195700" cy="1636500"/>
            </a:xfrm>
            <a:prstGeom prst="pie">
              <a:avLst>
                <a:gd name="adj1" fmla="val 8735548"/>
                <a:gd name="adj2" fmla="val 12650794"/>
              </a:avLst>
            </a:prstGeom>
            <a:solidFill>
              <a:schemeClr val="lt1"/>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02" name="Google Shape;102;p14"/>
            <p:cNvSpPr/>
            <p:nvPr/>
          </p:nvSpPr>
          <p:spPr>
            <a:xfrm>
              <a:off x="1767950" y="3073375"/>
              <a:ext cx="189000" cy="612600"/>
            </a:xfrm>
            <a:prstGeom prst="ellipse">
              <a:avLst/>
            </a:prstGeom>
            <a:solidFill>
              <a:schemeClr val="dk1"/>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endParaRPr/>
            </a:p>
          </p:txBody>
        </p:sp>
      </p:grpSp>
      <p:pic>
        <p:nvPicPr>
          <p:cNvPr id="103" name="Google Shape;103;p14"/>
          <p:cNvPicPr preferRelativeResize="0"/>
          <p:nvPr/>
        </p:nvPicPr>
        <p:blipFill rotWithShape="1">
          <a:blip r:embed="rId4">
            <a:alphaModFix/>
          </a:blip>
          <a:srcRect l="44792" t="20885" r="37526" b="68068"/>
          <a:stretch/>
        </p:blipFill>
        <p:spPr>
          <a:xfrm>
            <a:off x="8176426" y="1858400"/>
            <a:ext cx="621425" cy="534500"/>
          </a:xfrm>
          <a:prstGeom prst="rect">
            <a:avLst/>
          </a:prstGeom>
          <a:noFill/>
          <a:ln>
            <a:noFill/>
          </a:ln>
        </p:spPr>
      </p:pic>
      <p:sp>
        <p:nvSpPr>
          <p:cNvPr id="5" name="Title 4">
            <a:extLst>
              <a:ext uri="{FF2B5EF4-FFF2-40B4-BE49-F238E27FC236}">
                <a16:creationId xmlns:a16="http://schemas.microsoft.com/office/drawing/2014/main" id="{59606C98-A119-51F8-4E5A-DCBA8A7587E7}"/>
              </a:ext>
            </a:extLst>
          </p:cNvPr>
          <p:cNvSpPr>
            <a:spLocks noGrp="1"/>
          </p:cNvSpPr>
          <p:nvPr>
            <p:ph type="title"/>
          </p:nvPr>
        </p:nvSpPr>
        <p:spPr/>
        <p:txBody>
          <a:bodyPr/>
          <a:lstStyle/>
          <a:p>
            <a:r>
              <a:rPr lang="en-GB" dirty="0"/>
              <a:t>Biological Inspiration: Memory</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14" name="Google Shape;114;p15"/>
          <p:cNvSpPr txBox="1">
            <a:spLocks noGrp="1"/>
          </p:cNvSpPr>
          <p:nvPr>
            <p:ph idx="1"/>
          </p:nvPr>
        </p:nvSpPr>
        <p:spPr>
          <a:prstGeom prst="rect">
            <a:avLst/>
          </a:prstGeom>
        </p:spPr>
        <p:txBody>
          <a:bodyPr spcFirstLastPara="1" vert="horz" wrap="square" lIns="91425" tIns="91425" rIns="91425" bIns="91425" rtlCol="0" anchor="t" anchorCtr="0">
            <a:noAutofit/>
          </a:bodyPr>
          <a:lstStyle/>
          <a:p>
            <a:pPr marL="0" indent="0">
              <a:buNone/>
            </a:pPr>
            <a:r>
              <a:rPr lang="en-GB"/>
              <a:t>Vs. address based memory in a library / computer.</a:t>
            </a:r>
            <a:endParaRPr/>
          </a:p>
        </p:txBody>
      </p:sp>
      <p:sp>
        <p:nvSpPr>
          <p:cNvPr id="2" name="Subtitle 1">
            <a:extLst>
              <a:ext uri="{FF2B5EF4-FFF2-40B4-BE49-F238E27FC236}">
                <a16:creationId xmlns:a16="http://schemas.microsoft.com/office/drawing/2014/main" id="{179C8554-2C00-3BEC-CFED-56B1E7ECFF60}"/>
              </a:ext>
            </a:extLst>
          </p:cNvPr>
          <p:cNvSpPr>
            <a:spLocks noGrp="1"/>
          </p:cNvSpPr>
          <p:nvPr>
            <p:ph type="subTitle" idx="13"/>
          </p:nvPr>
        </p:nvSpPr>
        <p:spPr/>
        <p:txBody>
          <a:bodyPr/>
          <a:lstStyle/>
          <a:p>
            <a:endParaRPr lang="en-GB"/>
          </a:p>
        </p:txBody>
      </p:sp>
      <p:pic>
        <p:nvPicPr>
          <p:cNvPr id="109" name="Google Shape;109;p15"/>
          <p:cNvPicPr preferRelativeResize="0"/>
          <p:nvPr/>
        </p:nvPicPr>
        <p:blipFill>
          <a:blip r:embed="rId3">
            <a:alphaModFix/>
          </a:blip>
          <a:stretch>
            <a:fillRect/>
          </a:stretch>
        </p:blipFill>
        <p:spPr>
          <a:xfrm>
            <a:off x="1600201" y="1969976"/>
            <a:ext cx="2594375" cy="2594375"/>
          </a:xfrm>
          <a:prstGeom prst="rect">
            <a:avLst/>
          </a:prstGeom>
          <a:noFill/>
          <a:ln>
            <a:noFill/>
          </a:ln>
        </p:spPr>
      </p:pic>
      <p:grpSp>
        <p:nvGrpSpPr>
          <p:cNvPr id="110" name="Google Shape;110;p15"/>
          <p:cNvGrpSpPr/>
          <p:nvPr/>
        </p:nvGrpSpPr>
        <p:grpSpPr>
          <a:xfrm flipH="1">
            <a:off x="3034275" y="2052200"/>
            <a:ext cx="2195700" cy="1636500"/>
            <a:chOff x="1767950" y="2561425"/>
            <a:chExt cx="2195700" cy="1636500"/>
          </a:xfrm>
        </p:grpSpPr>
        <p:sp>
          <p:nvSpPr>
            <p:cNvPr id="111" name="Google Shape;111;p15"/>
            <p:cNvSpPr/>
            <p:nvPr/>
          </p:nvSpPr>
          <p:spPr>
            <a:xfrm>
              <a:off x="1767950" y="2561425"/>
              <a:ext cx="2195700" cy="1636500"/>
            </a:xfrm>
            <a:prstGeom prst="pie">
              <a:avLst>
                <a:gd name="adj1" fmla="val 8735548"/>
                <a:gd name="adj2" fmla="val 12650794"/>
              </a:avLst>
            </a:prstGeom>
            <a:solidFill>
              <a:schemeClr val="lt1"/>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12" name="Google Shape;112;p15"/>
            <p:cNvSpPr/>
            <p:nvPr/>
          </p:nvSpPr>
          <p:spPr>
            <a:xfrm>
              <a:off x="1767950" y="3073375"/>
              <a:ext cx="189000" cy="612600"/>
            </a:xfrm>
            <a:prstGeom prst="ellipse">
              <a:avLst/>
            </a:prstGeom>
            <a:solidFill>
              <a:schemeClr val="dk1"/>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endParaRPr/>
            </a:p>
          </p:txBody>
        </p:sp>
      </p:grpSp>
      <p:pic>
        <p:nvPicPr>
          <p:cNvPr id="113" name="Google Shape;113;p15"/>
          <p:cNvPicPr preferRelativeResize="0"/>
          <p:nvPr/>
        </p:nvPicPr>
        <p:blipFill>
          <a:blip r:embed="rId4">
            <a:alphaModFix/>
          </a:blip>
          <a:stretch>
            <a:fillRect/>
          </a:stretch>
        </p:blipFill>
        <p:spPr>
          <a:xfrm>
            <a:off x="6602151" y="847813"/>
            <a:ext cx="3514725" cy="4838700"/>
          </a:xfrm>
          <a:prstGeom prst="rect">
            <a:avLst/>
          </a:prstGeom>
          <a:noFill/>
          <a:ln>
            <a:noFill/>
          </a:ln>
        </p:spPr>
      </p:pic>
      <p:sp>
        <p:nvSpPr>
          <p:cNvPr id="4" name="Title 3">
            <a:extLst>
              <a:ext uri="{FF2B5EF4-FFF2-40B4-BE49-F238E27FC236}">
                <a16:creationId xmlns:a16="http://schemas.microsoft.com/office/drawing/2014/main" id="{067CAE60-1B89-5AF3-DE46-36CC9C2447D0}"/>
              </a:ext>
            </a:extLst>
          </p:cNvPr>
          <p:cNvSpPr>
            <a:spLocks noGrp="1"/>
          </p:cNvSpPr>
          <p:nvPr>
            <p:ph type="title"/>
          </p:nvPr>
        </p:nvSpPr>
        <p:spPr/>
        <p:txBody>
          <a:bodyPr/>
          <a:lstStyle/>
          <a:p>
            <a:r>
              <a:rPr lang="en-GB" dirty="0"/>
              <a:t>Associative, extrapolative, memory</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pic>
        <p:nvPicPr>
          <p:cNvPr id="119" name="Google Shape;119;p16"/>
          <p:cNvPicPr preferRelativeResize="0"/>
          <p:nvPr/>
        </p:nvPicPr>
        <p:blipFill>
          <a:blip r:embed="rId3">
            <a:alphaModFix/>
          </a:blip>
          <a:stretch>
            <a:fillRect/>
          </a:stretch>
        </p:blipFill>
        <p:spPr>
          <a:xfrm>
            <a:off x="5885075" y="847825"/>
            <a:ext cx="2019300" cy="2266950"/>
          </a:xfrm>
          <a:prstGeom prst="rect">
            <a:avLst/>
          </a:prstGeom>
          <a:noFill/>
          <a:ln>
            <a:noFill/>
          </a:ln>
        </p:spPr>
      </p:pic>
      <p:sp>
        <p:nvSpPr>
          <p:cNvPr id="2" name="Content Placeholder 1">
            <a:extLst>
              <a:ext uri="{FF2B5EF4-FFF2-40B4-BE49-F238E27FC236}">
                <a16:creationId xmlns:a16="http://schemas.microsoft.com/office/drawing/2014/main" id="{FB482A93-57C1-4D72-11B2-74AAD7626353}"/>
              </a:ext>
            </a:extLst>
          </p:cNvPr>
          <p:cNvSpPr>
            <a:spLocks noGrp="1"/>
          </p:cNvSpPr>
          <p:nvPr>
            <p:ph idx="1"/>
          </p:nvPr>
        </p:nvSpPr>
        <p:spPr/>
        <p:txBody>
          <a:bodyPr/>
          <a:lstStyle/>
          <a:p>
            <a:endParaRPr lang="en-GB"/>
          </a:p>
        </p:txBody>
      </p:sp>
      <p:sp>
        <p:nvSpPr>
          <p:cNvPr id="3" name="Subtitle 2">
            <a:extLst>
              <a:ext uri="{FF2B5EF4-FFF2-40B4-BE49-F238E27FC236}">
                <a16:creationId xmlns:a16="http://schemas.microsoft.com/office/drawing/2014/main" id="{DE21B6AD-272B-6297-90DF-C38280410E07}"/>
              </a:ext>
            </a:extLst>
          </p:cNvPr>
          <p:cNvSpPr>
            <a:spLocks noGrp="1"/>
          </p:cNvSpPr>
          <p:nvPr>
            <p:ph type="subTitle" idx="13"/>
          </p:nvPr>
        </p:nvSpPr>
        <p:spPr/>
        <p:txBody>
          <a:bodyPr/>
          <a:lstStyle/>
          <a:p>
            <a:endParaRPr lang="en-GB"/>
          </a:p>
        </p:txBody>
      </p:sp>
      <p:pic>
        <p:nvPicPr>
          <p:cNvPr id="121" name="Google Shape;121;p16"/>
          <p:cNvPicPr preferRelativeResize="0"/>
          <p:nvPr/>
        </p:nvPicPr>
        <p:blipFill>
          <a:blip r:embed="rId4">
            <a:alphaModFix/>
          </a:blip>
          <a:stretch>
            <a:fillRect/>
          </a:stretch>
        </p:blipFill>
        <p:spPr>
          <a:xfrm>
            <a:off x="1600201" y="1969976"/>
            <a:ext cx="2594375" cy="2594375"/>
          </a:xfrm>
          <a:prstGeom prst="rect">
            <a:avLst/>
          </a:prstGeom>
          <a:noFill/>
          <a:ln>
            <a:noFill/>
          </a:ln>
        </p:spPr>
      </p:pic>
      <p:grpSp>
        <p:nvGrpSpPr>
          <p:cNvPr id="122" name="Google Shape;122;p16"/>
          <p:cNvGrpSpPr/>
          <p:nvPr/>
        </p:nvGrpSpPr>
        <p:grpSpPr>
          <a:xfrm flipH="1">
            <a:off x="3034275" y="2052200"/>
            <a:ext cx="2195700" cy="1636500"/>
            <a:chOff x="1767950" y="2561425"/>
            <a:chExt cx="2195700" cy="1636500"/>
          </a:xfrm>
        </p:grpSpPr>
        <p:sp>
          <p:nvSpPr>
            <p:cNvPr id="123" name="Google Shape;123;p16"/>
            <p:cNvSpPr/>
            <p:nvPr/>
          </p:nvSpPr>
          <p:spPr>
            <a:xfrm>
              <a:off x="1767950" y="2561425"/>
              <a:ext cx="2195700" cy="1636500"/>
            </a:xfrm>
            <a:prstGeom prst="pie">
              <a:avLst>
                <a:gd name="adj1" fmla="val 8735548"/>
                <a:gd name="adj2" fmla="val 12650794"/>
              </a:avLst>
            </a:prstGeom>
            <a:solidFill>
              <a:schemeClr val="lt1"/>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24" name="Google Shape;124;p16"/>
            <p:cNvSpPr/>
            <p:nvPr/>
          </p:nvSpPr>
          <p:spPr>
            <a:xfrm>
              <a:off x="1767950" y="3073375"/>
              <a:ext cx="189000" cy="612600"/>
            </a:xfrm>
            <a:prstGeom prst="ellipse">
              <a:avLst/>
            </a:prstGeom>
            <a:solidFill>
              <a:schemeClr val="dk1"/>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endParaRPr/>
            </a:p>
          </p:txBody>
        </p:sp>
      </p:grpSp>
      <p:pic>
        <p:nvPicPr>
          <p:cNvPr id="125" name="Google Shape;125;p16"/>
          <p:cNvPicPr preferRelativeResize="0"/>
          <p:nvPr/>
        </p:nvPicPr>
        <p:blipFill rotWithShape="1">
          <a:blip r:embed="rId5">
            <a:alphaModFix/>
          </a:blip>
          <a:srcRect l="17891"/>
          <a:stretch/>
        </p:blipFill>
        <p:spPr>
          <a:xfrm flipH="1">
            <a:off x="490401" y="1419200"/>
            <a:ext cx="3704174" cy="3383476"/>
          </a:xfrm>
          <a:prstGeom prst="rect">
            <a:avLst/>
          </a:prstGeom>
          <a:noFill/>
          <a:ln>
            <a:noFill/>
          </a:ln>
        </p:spPr>
      </p:pic>
      <p:pic>
        <p:nvPicPr>
          <p:cNvPr id="126" name="Google Shape;126;p16"/>
          <p:cNvPicPr preferRelativeResize="0"/>
          <p:nvPr/>
        </p:nvPicPr>
        <p:blipFill>
          <a:blip r:embed="rId6">
            <a:alphaModFix/>
          </a:blip>
          <a:stretch>
            <a:fillRect/>
          </a:stretch>
        </p:blipFill>
        <p:spPr>
          <a:xfrm>
            <a:off x="1524001" y="4690338"/>
            <a:ext cx="2980947" cy="1988851"/>
          </a:xfrm>
          <a:prstGeom prst="rect">
            <a:avLst/>
          </a:prstGeom>
          <a:noFill/>
          <a:ln>
            <a:noFill/>
          </a:ln>
        </p:spPr>
      </p:pic>
      <p:pic>
        <p:nvPicPr>
          <p:cNvPr id="127" name="Google Shape;127;p16"/>
          <p:cNvPicPr preferRelativeResize="0"/>
          <p:nvPr/>
        </p:nvPicPr>
        <p:blipFill>
          <a:blip r:embed="rId7">
            <a:alphaModFix/>
          </a:blip>
          <a:stretch>
            <a:fillRect/>
          </a:stretch>
        </p:blipFill>
        <p:spPr>
          <a:xfrm>
            <a:off x="8024425" y="-1"/>
            <a:ext cx="2643574" cy="1763650"/>
          </a:xfrm>
          <a:prstGeom prst="rect">
            <a:avLst/>
          </a:prstGeom>
          <a:noFill/>
          <a:ln>
            <a:noFill/>
          </a:ln>
        </p:spPr>
      </p:pic>
      <p:pic>
        <p:nvPicPr>
          <p:cNvPr id="128" name="Google Shape;128;p16"/>
          <p:cNvPicPr preferRelativeResize="0"/>
          <p:nvPr/>
        </p:nvPicPr>
        <p:blipFill>
          <a:blip r:embed="rId8">
            <a:alphaModFix/>
          </a:blip>
          <a:stretch>
            <a:fillRect/>
          </a:stretch>
        </p:blipFill>
        <p:spPr>
          <a:xfrm>
            <a:off x="8049025" y="4915525"/>
            <a:ext cx="2594374" cy="1738238"/>
          </a:xfrm>
          <a:prstGeom prst="rect">
            <a:avLst/>
          </a:prstGeom>
          <a:noFill/>
          <a:ln>
            <a:noFill/>
          </a:ln>
        </p:spPr>
      </p:pic>
      <p:pic>
        <p:nvPicPr>
          <p:cNvPr id="129" name="Google Shape;129;p16"/>
          <p:cNvPicPr preferRelativeResize="0"/>
          <p:nvPr/>
        </p:nvPicPr>
        <p:blipFill>
          <a:blip r:embed="rId9">
            <a:alphaModFix/>
          </a:blip>
          <a:stretch>
            <a:fillRect/>
          </a:stretch>
        </p:blipFill>
        <p:spPr>
          <a:xfrm>
            <a:off x="3984211" y="3856794"/>
            <a:ext cx="3862638" cy="2032974"/>
          </a:xfrm>
          <a:prstGeom prst="rect">
            <a:avLst/>
          </a:prstGeom>
          <a:noFill/>
          <a:ln>
            <a:noFill/>
          </a:ln>
        </p:spPr>
      </p:pic>
      <p:pic>
        <p:nvPicPr>
          <p:cNvPr id="130" name="Google Shape;130;p16"/>
          <p:cNvPicPr preferRelativeResize="0"/>
          <p:nvPr/>
        </p:nvPicPr>
        <p:blipFill>
          <a:blip r:embed="rId10">
            <a:alphaModFix/>
          </a:blip>
          <a:stretch>
            <a:fillRect/>
          </a:stretch>
        </p:blipFill>
        <p:spPr>
          <a:xfrm>
            <a:off x="6602151" y="847813"/>
            <a:ext cx="3514725" cy="4838700"/>
          </a:xfrm>
          <a:prstGeom prst="rect">
            <a:avLst/>
          </a:prstGeom>
          <a:noFill/>
          <a:ln>
            <a:noFill/>
          </a:ln>
        </p:spPr>
      </p:pic>
      <p:sp>
        <p:nvSpPr>
          <p:cNvPr id="5" name="Title 4">
            <a:extLst>
              <a:ext uri="{FF2B5EF4-FFF2-40B4-BE49-F238E27FC236}">
                <a16:creationId xmlns:a16="http://schemas.microsoft.com/office/drawing/2014/main" id="{59E04BC8-D2DA-B4DB-5666-10EB798A3E29}"/>
              </a:ext>
            </a:extLst>
          </p:cNvPr>
          <p:cNvSpPr>
            <a:spLocks noGrp="1"/>
          </p:cNvSpPr>
          <p:nvPr>
            <p:ph type="title"/>
          </p:nvPr>
        </p:nvSpPr>
        <p:spPr/>
        <p:txBody>
          <a:bodyPr/>
          <a:lstStyle/>
          <a:p>
            <a:r>
              <a:rPr lang="en-GB" dirty="0"/>
              <a:t>Spontaneous Recall</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4">
          <a:extLst>
            <a:ext uri="{FF2B5EF4-FFF2-40B4-BE49-F238E27FC236}">
              <a16:creationId xmlns:a16="http://schemas.microsoft.com/office/drawing/2014/main" id="{D1AF4C18-3180-47E5-9058-7993B8581BD2}"/>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CB8B176-F43C-8AFD-593C-439F719A6412}"/>
              </a:ext>
            </a:extLst>
          </p:cNvPr>
          <p:cNvSpPr>
            <a:spLocks noGrp="1"/>
          </p:cNvSpPr>
          <p:nvPr>
            <p:ph idx="1"/>
          </p:nvPr>
        </p:nvSpPr>
        <p:spPr/>
        <p:txBody>
          <a:bodyPr/>
          <a:lstStyle/>
          <a:p>
            <a:endParaRPr lang="en-GB"/>
          </a:p>
        </p:txBody>
      </p:sp>
      <p:sp>
        <p:nvSpPr>
          <p:cNvPr id="3" name="Subtitle 2">
            <a:extLst>
              <a:ext uri="{FF2B5EF4-FFF2-40B4-BE49-F238E27FC236}">
                <a16:creationId xmlns:a16="http://schemas.microsoft.com/office/drawing/2014/main" id="{2CC04D02-4C59-5B91-A738-89ADE95394DF}"/>
              </a:ext>
            </a:extLst>
          </p:cNvPr>
          <p:cNvSpPr>
            <a:spLocks noGrp="1"/>
          </p:cNvSpPr>
          <p:nvPr>
            <p:ph type="subTitle" idx="13"/>
          </p:nvPr>
        </p:nvSpPr>
        <p:spPr/>
        <p:txBody>
          <a:bodyPr/>
          <a:lstStyle/>
          <a:p>
            <a:endParaRPr lang="en-GB"/>
          </a:p>
        </p:txBody>
      </p:sp>
      <p:pic>
        <p:nvPicPr>
          <p:cNvPr id="136" name="Google Shape;136;p17">
            <a:extLst>
              <a:ext uri="{FF2B5EF4-FFF2-40B4-BE49-F238E27FC236}">
                <a16:creationId xmlns:a16="http://schemas.microsoft.com/office/drawing/2014/main" id="{1BC73F77-4E02-0D7B-D9D3-E6BE239815F4}"/>
              </a:ext>
            </a:extLst>
          </p:cNvPr>
          <p:cNvPicPr preferRelativeResize="0"/>
          <p:nvPr/>
        </p:nvPicPr>
        <p:blipFill>
          <a:blip r:embed="rId3">
            <a:alphaModFix/>
          </a:blip>
          <a:stretch>
            <a:fillRect/>
          </a:stretch>
        </p:blipFill>
        <p:spPr>
          <a:xfrm>
            <a:off x="1600201" y="1969976"/>
            <a:ext cx="2594375" cy="2594375"/>
          </a:xfrm>
          <a:prstGeom prst="rect">
            <a:avLst/>
          </a:prstGeom>
          <a:noFill/>
          <a:ln>
            <a:noFill/>
          </a:ln>
        </p:spPr>
      </p:pic>
      <p:grpSp>
        <p:nvGrpSpPr>
          <p:cNvPr id="137" name="Google Shape;137;p17">
            <a:extLst>
              <a:ext uri="{FF2B5EF4-FFF2-40B4-BE49-F238E27FC236}">
                <a16:creationId xmlns:a16="http://schemas.microsoft.com/office/drawing/2014/main" id="{6D5BD58D-0C9E-E66D-D894-B2F17320A704}"/>
              </a:ext>
            </a:extLst>
          </p:cNvPr>
          <p:cNvGrpSpPr/>
          <p:nvPr/>
        </p:nvGrpSpPr>
        <p:grpSpPr>
          <a:xfrm flipH="1">
            <a:off x="3034275" y="2052200"/>
            <a:ext cx="2195700" cy="1636500"/>
            <a:chOff x="1767950" y="2561425"/>
            <a:chExt cx="2195700" cy="1636500"/>
          </a:xfrm>
        </p:grpSpPr>
        <p:sp>
          <p:nvSpPr>
            <p:cNvPr id="138" name="Google Shape;138;p17">
              <a:extLst>
                <a:ext uri="{FF2B5EF4-FFF2-40B4-BE49-F238E27FC236}">
                  <a16:creationId xmlns:a16="http://schemas.microsoft.com/office/drawing/2014/main" id="{82123FDF-B03F-7C7D-4F4A-B496BD01C997}"/>
                </a:ext>
              </a:extLst>
            </p:cNvPr>
            <p:cNvSpPr/>
            <p:nvPr/>
          </p:nvSpPr>
          <p:spPr>
            <a:xfrm>
              <a:off x="1767950" y="2561425"/>
              <a:ext cx="2195700" cy="1636500"/>
            </a:xfrm>
            <a:prstGeom prst="pie">
              <a:avLst>
                <a:gd name="adj1" fmla="val 8735548"/>
                <a:gd name="adj2" fmla="val 12650794"/>
              </a:avLst>
            </a:prstGeom>
            <a:solidFill>
              <a:schemeClr val="lt1"/>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39" name="Google Shape;139;p17">
              <a:extLst>
                <a:ext uri="{FF2B5EF4-FFF2-40B4-BE49-F238E27FC236}">
                  <a16:creationId xmlns:a16="http://schemas.microsoft.com/office/drawing/2014/main" id="{E878FC1A-3E77-FD11-5A87-B920E4698658}"/>
                </a:ext>
              </a:extLst>
            </p:cNvPr>
            <p:cNvSpPr/>
            <p:nvPr/>
          </p:nvSpPr>
          <p:spPr>
            <a:xfrm>
              <a:off x="1767950" y="3073375"/>
              <a:ext cx="189000" cy="612600"/>
            </a:xfrm>
            <a:prstGeom prst="ellipse">
              <a:avLst/>
            </a:prstGeom>
            <a:solidFill>
              <a:schemeClr val="dk1"/>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endParaRPr/>
            </a:p>
          </p:txBody>
        </p:sp>
      </p:grpSp>
      <p:sp>
        <p:nvSpPr>
          <p:cNvPr id="140" name="Google Shape;140;p17">
            <a:extLst>
              <a:ext uri="{FF2B5EF4-FFF2-40B4-BE49-F238E27FC236}">
                <a16:creationId xmlns:a16="http://schemas.microsoft.com/office/drawing/2014/main" id="{6508466E-5061-485F-BB89-A8D9148C451F}"/>
              </a:ext>
            </a:extLst>
          </p:cNvPr>
          <p:cNvSpPr txBox="1"/>
          <p:nvPr/>
        </p:nvSpPr>
        <p:spPr>
          <a:xfrm>
            <a:off x="5569725" y="2123176"/>
            <a:ext cx="4769400" cy="1664015"/>
          </a:xfrm>
          <a:prstGeom prst="rect">
            <a:avLst/>
          </a:prstGeom>
          <a:noFill/>
          <a:ln>
            <a:noFill/>
          </a:ln>
        </p:spPr>
        <p:txBody>
          <a:bodyPr spcFirstLastPara="1" wrap="square" lIns="91425" tIns="91425" rIns="91425" bIns="91425" anchor="t" anchorCtr="0">
            <a:spAutoFit/>
          </a:bodyPr>
          <a:lstStyle/>
          <a:p>
            <a:pPr>
              <a:lnSpc>
                <a:spcPct val="115000"/>
              </a:lnSpc>
              <a:spcBef>
                <a:spcPts val="800"/>
              </a:spcBef>
              <a:spcAft>
                <a:spcPts val="800"/>
              </a:spcAft>
            </a:pPr>
            <a:r>
              <a:rPr lang="en-GB" sz="2400" dirty="0" err="1">
                <a:solidFill>
                  <a:srgbClr val="393845"/>
                </a:solidFill>
                <a:highlight>
                  <a:srgbClr val="FFFFFF"/>
                </a:highlight>
                <a:latin typeface="Montserrat SemiBold"/>
                <a:ea typeface="Montserrat SemiBold"/>
                <a:cs typeface="Montserrat SemiBold"/>
                <a:sym typeface="Montserrat SemiBold"/>
              </a:rPr>
              <a:t>Yuo</a:t>
            </a:r>
            <a:r>
              <a:rPr lang="en-GB" sz="2400" dirty="0">
                <a:solidFill>
                  <a:srgbClr val="393845"/>
                </a:solidFill>
                <a:highlight>
                  <a:srgbClr val="FFFFFF"/>
                </a:highlight>
                <a:latin typeface="Montserrat SemiBold"/>
                <a:ea typeface="Montserrat SemiBold"/>
                <a:cs typeface="Montserrat SemiBold"/>
                <a:sym typeface="Montserrat SemiBold"/>
              </a:rPr>
              <a:t> </a:t>
            </a:r>
            <a:r>
              <a:rPr lang="en-GB" sz="2400" dirty="0" err="1">
                <a:solidFill>
                  <a:srgbClr val="393845"/>
                </a:solidFill>
                <a:highlight>
                  <a:srgbClr val="FFFFFF"/>
                </a:highlight>
                <a:latin typeface="Montserrat SemiBold"/>
                <a:ea typeface="Montserrat SemiBold"/>
                <a:cs typeface="Montserrat SemiBold"/>
                <a:sym typeface="Montserrat SemiBold"/>
              </a:rPr>
              <a:t>cna</a:t>
            </a:r>
            <a:r>
              <a:rPr lang="en-GB" sz="2400" dirty="0">
                <a:solidFill>
                  <a:srgbClr val="393845"/>
                </a:solidFill>
                <a:highlight>
                  <a:srgbClr val="FFFFFF"/>
                </a:highlight>
                <a:latin typeface="Montserrat SemiBold"/>
                <a:ea typeface="Montserrat SemiBold"/>
                <a:cs typeface="Montserrat SemiBold"/>
                <a:sym typeface="Montserrat SemiBold"/>
              </a:rPr>
              <a:t> </a:t>
            </a:r>
            <a:r>
              <a:rPr lang="en-GB" sz="2400" dirty="0" err="1">
                <a:solidFill>
                  <a:srgbClr val="393845"/>
                </a:solidFill>
                <a:highlight>
                  <a:srgbClr val="FFFFFF"/>
                </a:highlight>
                <a:latin typeface="Montserrat SemiBold"/>
                <a:ea typeface="Montserrat SemiBold"/>
                <a:cs typeface="Montserrat SemiBold"/>
                <a:sym typeface="Montserrat SemiBold"/>
              </a:rPr>
              <a:t>porbalby</a:t>
            </a:r>
            <a:r>
              <a:rPr lang="en-GB" sz="2400" dirty="0">
                <a:solidFill>
                  <a:srgbClr val="393845"/>
                </a:solidFill>
                <a:highlight>
                  <a:srgbClr val="FFFFFF"/>
                </a:highlight>
                <a:latin typeface="Montserrat SemiBold"/>
                <a:ea typeface="Montserrat SemiBold"/>
                <a:cs typeface="Montserrat SemiBold"/>
                <a:sym typeface="Montserrat SemiBold"/>
              </a:rPr>
              <a:t> </a:t>
            </a:r>
            <a:r>
              <a:rPr lang="en-GB" sz="2400" dirty="0" err="1">
                <a:solidFill>
                  <a:srgbClr val="393845"/>
                </a:solidFill>
                <a:highlight>
                  <a:srgbClr val="FFFFFF"/>
                </a:highlight>
                <a:latin typeface="Montserrat SemiBold"/>
                <a:ea typeface="Montserrat SemiBold"/>
                <a:cs typeface="Montserrat SemiBold"/>
                <a:sym typeface="Montserrat SemiBold"/>
              </a:rPr>
              <a:t>raed</a:t>
            </a:r>
            <a:r>
              <a:rPr lang="en-GB" sz="2400" dirty="0">
                <a:solidFill>
                  <a:srgbClr val="393845"/>
                </a:solidFill>
                <a:highlight>
                  <a:srgbClr val="FFFFFF"/>
                </a:highlight>
                <a:latin typeface="Montserrat SemiBold"/>
                <a:ea typeface="Montserrat SemiBold"/>
                <a:cs typeface="Montserrat SemiBold"/>
                <a:sym typeface="Montserrat SemiBold"/>
              </a:rPr>
              <a:t> </a:t>
            </a:r>
            <a:r>
              <a:rPr lang="en-GB" sz="2400" dirty="0" err="1">
                <a:solidFill>
                  <a:srgbClr val="393845"/>
                </a:solidFill>
                <a:highlight>
                  <a:srgbClr val="FFFFFF"/>
                </a:highlight>
                <a:latin typeface="Montserrat SemiBold"/>
                <a:ea typeface="Montserrat SemiBold"/>
                <a:cs typeface="Montserrat SemiBold"/>
                <a:sym typeface="Montserrat SemiBold"/>
              </a:rPr>
              <a:t>tihs</a:t>
            </a:r>
            <a:r>
              <a:rPr lang="en-GB" sz="2400" dirty="0">
                <a:solidFill>
                  <a:srgbClr val="393845"/>
                </a:solidFill>
                <a:highlight>
                  <a:srgbClr val="FFFFFF"/>
                </a:highlight>
                <a:latin typeface="Montserrat SemiBold"/>
                <a:ea typeface="Montserrat SemiBold"/>
                <a:cs typeface="Montserrat SemiBold"/>
                <a:sym typeface="Montserrat SemiBold"/>
              </a:rPr>
              <a:t> </a:t>
            </a:r>
            <a:r>
              <a:rPr lang="en-GB" sz="2400" dirty="0" err="1">
                <a:solidFill>
                  <a:srgbClr val="393845"/>
                </a:solidFill>
                <a:highlight>
                  <a:srgbClr val="FFFFFF"/>
                </a:highlight>
                <a:latin typeface="Montserrat SemiBold"/>
                <a:ea typeface="Montserrat SemiBold"/>
                <a:cs typeface="Montserrat SemiBold"/>
                <a:sym typeface="Montserrat SemiBold"/>
              </a:rPr>
              <a:t>esaliy</a:t>
            </a:r>
            <a:r>
              <a:rPr lang="en-GB" sz="2400" dirty="0">
                <a:solidFill>
                  <a:srgbClr val="393845"/>
                </a:solidFill>
                <a:highlight>
                  <a:srgbClr val="FFFFFF"/>
                </a:highlight>
                <a:latin typeface="Montserrat SemiBold"/>
                <a:ea typeface="Montserrat SemiBold"/>
                <a:cs typeface="Montserrat SemiBold"/>
                <a:sym typeface="Montserrat SemiBold"/>
              </a:rPr>
              <a:t> </a:t>
            </a:r>
            <a:r>
              <a:rPr lang="en-GB" sz="2400" dirty="0" err="1">
                <a:solidFill>
                  <a:srgbClr val="393845"/>
                </a:solidFill>
                <a:highlight>
                  <a:srgbClr val="FFFFFF"/>
                </a:highlight>
                <a:latin typeface="Montserrat SemiBold"/>
                <a:ea typeface="Montserrat SemiBold"/>
                <a:cs typeface="Montserrat SemiBold"/>
                <a:sym typeface="Montserrat SemiBold"/>
              </a:rPr>
              <a:t>desptie</a:t>
            </a:r>
            <a:r>
              <a:rPr lang="en-GB" sz="2400" dirty="0">
                <a:solidFill>
                  <a:srgbClr val="393845"/>
                </a:solidFill>
                <a:highlight>
                  <a:srgbClr val="FFFFFF"/>
                </a:highlight>
                <a:latin typeface="Montserrat SemiBold"/>
                <a:ea typeface="Montserrat SemiBold"/>
                <a:cs typeface="Montserrat SemiBold"/>
                <a:sym typeface="Montserrat SemiBold"/>
              </a:rPr>
              <a:t> </a:t>
            </a:r>
            <a:r>
              <a:rPr lang="en-GB" sz="2400" dirty="0" err="1">
                <a:solidFill>
                  <a:srgbClr val="393845"/>
                </a:solidFill>
                <a:highlight>
                  <a:srgbClr val="FFFFFF"/>
                </a:highlight>
                <a:latin typeface="Montserrat SemiBold"/>
                <a:ea typeface="Montserrat SemiBold"/>
                <a:cs typeface="Montserrat SemiBold"/>
                <a:sym typeface="Montserrat SemiBold"/>
              </a:rPr>
              <a:t>teh</a:t>
            </a:r>
            <a:r>
              <a:rPr lang="en-GB" sz="2400" dirty="0">
                <a:solidFill>
                  <a:srgbClr val="393845"/>
                </a:solidFill>
                <a:highlight>
                  <a:srgbClr val="FFFFFF"/>
                </a:highlight>
                <a:latin typeface="Montserrat SemiBold"/>
                <a:ea typeface="Montserrat SemiBold"/>
                <a:cs typeface="Montserrat SemiBold"/>
                <a:sym typeface="Montserrat SemiBold"/>
              </a:rPr>
              <a:t> </a:t>
            </a:r>
            <a:r>
              <a:rPr lang="en-GB" sz="2400" dirty="0" err="1">
                <a:solidFill>
                  <a:srgbClr val="393845"/>
                </a:solidFill>
                <a:highlight>
                  <a:srgbClr val="FFFFFF"/>
                </a:highlight>
                <a:latin typeface="Montserrat SemiBold"/>
                <a:ea typeface="Montserrat SemiBold"/>
                <a:cs typeface="Montserrat SemiBold"/>
                <a:sym typeface="Montserrat SemiBold"/>
              </a:rPr>
              <a:t>msispeillgns</a:t>
            </a:r>
            <a:r>
              <a:rPr lang="en-GB" sz="2400" dirty="0">
                <a:solidFill>
                  <a:srgbClr val="393845"/>
                </a:solidFill>
                <a:highlight>
                  <a:srgbClr val="FFFFFF"/>
                </a:highlight>
                <a:latin typeface="Montserrat SemiBold"/>
                <a:ea typeface="Montserrat SemiBold"/>
                <a:cs typeface="Montserrat SemiBold"/>
                <a:sym typeface="Montserrat SemiBold"/>
              </a:rPr>
              <a:t>.</a:t>
            </a:r>
            <a:endParaRPr sz="2400" dirty="0">
              <a:latin typeface="Montserrat SemiBold"/>
              <a:ea typeface="Montserrat SemiBold"/>
              <a:cs typeface="Montserrat SemiBold"/>
              <a:sym typeface="Montserrat SemiBold"/>
            </a:endParaRPr>
          </a:p>
        </p:txBody>
      </p:sp>
      <p:sp>
        <p:nvSpPr>
          <p:cNvPr id="5" name="Title 4">
            <a:extLst>
              <a:ext uri="{FF2B5EF4-FFF2-40B4-BE49-F238E27FC236}">
                <a16:creationId xmlns:a16="http://schemas.microsoft.com/office/drawing/2014/main" id="{43655DC9-A62D-A934-D5EE-480563281871}"/>
              </a:ext>
            </a:extLst>
          </p:cNvPr>
          <p:cNvSpPr>
            <a:spLocks noGrp="1"/>
          </p:cNvSpPr>
          <p:nvPr>
            <p:ph type="title"/>
          </p:nvPr>
        </p:nvSpPr>
        <p:spPr/>
        <p:txBody>
          <a:bodyPr/>
          <a:lstStyle/>
          <a:p>
            <a:r>
              <a:rPr lang="en-GB" dirty="0"/>
              <a:t>Human Perception: Fault Tolerant</a:t>
            </a:r>
          </a:p>
        </p:txBody>
      </p:sp>
    </p:spTree>
    <p:extLst>
      <p:ext uri="{BB962C8B-B14F-4D97-AF65-F5344CB8AC3E}">
        <p14:creationId xmlns:p14="http://schemas.microsoft.com/office/powerpoint/2010/main" val="162888062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theme/theme1.xml><?xml version="1.0" encoding="utf-8"?>
<a:theme xmlns:a="http://schemas.openxmlformats.org/drawingml/2006/main" name="ICL PPT Theme">
  <a:themeElements>
    <a:clrScheme name="Imperial colour theme">
      <a:dk1>
        <a:sysClr val="windowText" lastClr="000000"/>
      </a:dk1>
      <a:lt1>
        <a:sysClr val="window" lastClr="FFFFFF"/>
      </a:lt1>
      <a:dk2>
        <a:srgbClr val="000080"/>
      </a:dk2>
      <a:lt2>
        <a:srgbClr val="F5F5F5"/>
      </a:lt2>
      <a:accent1>
        <a:srgbClr val="0000CD"/>
      </a:accent1>
      <a:accent2>
        <a:srgbClr val="C71585"/>
      </a:accent2>
      <a:accent3>
        <a:srgbClr val="7B68EE"/>
      </a:accent3>
      <a:accent4>
        <a:srgbClr val="FF0000"/>
      </a:accent4>
      <a:accent5>
        <a:srgbClr val="FF4500"/>
      </a:accent5>
      <a:accent6>
        <a:srgbClr val="006400"/>
      </a:accent6>
      <a:hlink>
        <a:srgbClr val="000080"/>
      </a:hlink>
      <a:folHlink>
        <a:srgbClr val="C71585"/>
      </a:folHlink>
    </a:clrScheme>
    <a:fontScheme name="Imperial Sans font theme">
      <a:majorFont>
        <a:latin typeface="Imperial Sans Text Semibold"/>
        <a:ea typeface=""/>
        <a:cs typeface=""/>
      </a:majorFont>
      <a:minorFont>
        <a:latin typeface="Imperial Sans Tex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sz="160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noAutofit/>
      </a:bodyPr>
      <a:lstStyle>
        <a:defPPr algn="l">
          <a:lnSpc>
            <a:spcPct val="105000"/>
          </a:lnSpc>
          <a:defRPr sz="1600" dirty="0">
            <a:solidFill>
              <a:schemeClr val="tx1"/>
            </a:solidFill>
          </a:defRPr>
        </a:defPPr>
      </a:lstStyle>
    </a:txDef>
  </a:objectDefaults>
  <a:extraClrSchemeLst/>
  <a:custClrLst>
    <a:custClr name="Dark">
      <a:srgbClr val="232333"/>
    </a:custClr>
    <a:custClr name="Navy">
      <a:srgbClr val="000080"/>
    </a:custClr>
    <a:custClr name="Saddle Brown">
      <a:srgbClr val="8B4513"/>
    </a:custClr>
    <a:custClr name="Teal">
      <a:srgbClr val="008080"/>
    </a:custClr>
    <a:custClr name="Medium Violet Red">
      <a:srgbClr val="C71585"/>
    </a:custClr>
    <a:custClr name="Indigo">
      <a:srgbClr val="4B0082"/>
    </a:custClr>
    <a:custClr name="Crimson">
      <a:srgbClr val="DC143C"/>
    </a:custClr>
    <a:custClr name="Orange Red">
      <a:srgbClr val="FF4500"/>
    </a:custClr>
    <a:custClr name="Dark Green">
      <a:srgbClr val="006400"/>
    </a:custClr>
    <a:custClr>
      <a:srgbClr val="FFFFFF"/>
    </a:custClr>
    <a:custClr name="Slate Grey">
      <a:srgbClr val="708090"/>
    </a:custClr>
    <a:custClr name="Imperial Blue">
      <a:srgbClr val="0000CD"/>
    </a:custClr>
    <a:custClr name="Yellow">
      <a:srgbClr val="FFFF00"/>
    </a:custClr>
    <a:custClr name="Turquoise">
      <a:srgbClr val="40E0D0"/>
    </a:custClr>
    <a:custClr name="Violet">
      <a:srgbClr val="EE82EE"/>
    </a:custClr>
    <a:custClr name="Medium Blue Slate">
      <a:srgbClr val="7B68EE"/>
    </a:custClr>
    <a:custClr name="Red">
      <a:srgbClr val="FF0000"/>
    </a:custClr>
    <a:custClr name="Dark Orange">
      <a:srgbClr val="FF8C00"/>
    </a:custClr>
    <a:custClr name="Spring Green">
      <a:srgbClr val="00FF7F"/>
    </a:custClr>
    <a:custClr>
      <a:srgbClr val="FFFFFF"/>
    </a:custClr>
    <a:custClr name="White Smoke">
      <a:srgbClr val="F5F5F5"/>
    </a:custClr>
    <a:custClr name="Deep Sky Blue">
      <a:srgbClr val="00BFFF"/>
    </a:custClr>
    <a:custClr name="Khaki">
      <a:srgbClr val="F0E68C"/>
    </a:custClr>
    <a:custClr name="Pale Turquoise">
      <a:srgbClr val="AFEEEE"/>
    </a:custClr>
    <a:custClr name="Light Pink">
      <a:srgbClr val="FFB6C1"/>
    </a:custClr>
    <a:custClr name="Lavender">
      <a:srgbClr val="E6E6FA"/>
    </a:custClr>
    <a:custClr name="Salmon">
      <a:srgbClr val="FA8072"/>
    </a:custClr>
    <a:custClr name="Orange">
      <a:srgbClr val="FFA500"/>
    </a:custClr>
    <a:custClr name="Pale Green">
      <a:srgbClr val="98FB98"/>
    </a:custClr>
  </a:custClrLst>
  <a:extLst>
    <a:ext uri="{05A4C25C-085E-4340-85A3-A5531E510DB2}">
      <thm15:themeFamily xmlns:thm15="http://schemas.microsoft.com/office/thememl/2012/main" name="ICL_PowerPoint 16_9 template.potx" id="{9379B5C2-89E2-4436-AAC2-A0EB58951E1D}" vid="{86F68850-0020-4398-8624-9E789855663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Dark">
      <a:srgbClr val="232333"/>
    </a:custClr>
    <a:custClr name="Navy">
      <a:srgbClr val="000080"/>
    </a:custClr>
    <a:custClr name="Saddle Brown">
      <a:srgbClr val="8B4513"/>
    </a:custClr>
    <a:custClr name="Teal">
      <a:srgbClr val="008080"/>
    </a:custClr>
    <a:custClr name="Medium Violet Red">
      <a:srgbClr val="C71585"/>
    </a:custClr>
    <a:custClr name="Indigo">
      <a:srgbClr val="4B0082"/>
    </a:custClr>
    <a:custClr name="Crimson">
      <a:srgbClr val="DC143C"/>
    </a:custClr>
    <a:custClr name="Orange Red">
      <a:srgbClr val="FF4500"/>
    </a:custClr>
    <a:custClr name="Dark Green">
      <a:srgbClr val="006400"/>
    </a:custClr>
    <a:custClr>
      <a:srgbClr val="FFFFFF"/>
    </a:custClr>
    <a:custClr name="Slate Grey">
      <a:srgbClr val="708090"/>
    </a:custClr>
    <a:custClr name="Imperial Blue">
      <a:srgbClr val="0000CD"/>
    </a:custClr>
    <a:custClr name="Yellow">
      <a:srgbClr val="FFFF00"/>
    </a:custClr>
    <a:custClr name="Turquoise">
      <a:srgbClr val="40E0D0"/>
    </a:custClr>
    <a:custClr name="Violet">
      <a:srgbClr val="EE82EE"/>
    </a:custClr>
    <a:custClr name="Medium Blue Slate">
      <a:srgbClr val="7B68EE"/>
    </a:custClr>
    <a:custClr name="Red">
      <a:srgbClr val="FF0000"/>
    </a:custClr>
    <a:custClr name="Dark Orange">
      <a:srgbClr val="FF8C00"/>
    </a:custClr>
    <a:custClr name="Spring Green">
      <a:srgbClr val="00FF7F"/>
    </a:custClr>
    <a:custClr>
      <a:srgbClr val="FFFFFF"/>
    </a:custClr>
    <a:custClr name="White Smoke">
      <a:srgbClr val="F5F5F5"/>
    </a:custClr>
    <a:custClr name="Deep Sky Blue">
      <a:srgbClr val="00BFFF"/>
    </a:custClr>
    <a:custClr name="Khaki">
      <a:srgbClr val="F0E68C"/>
    </a:custClr>
    <a:custClr name="Pale Turquoise">
      <a:srgbClr val="AFEEEE"/>
    </a:custClr>
    <a:custClr name="Light Pink">
      <a:srgbClr val="FFB6C1"/>
    </a:custClr>
    <a:custClr name="Lavender">
      <a:srgbClr val="E6E6FA"/>
    </a:custClr>
    <a:custClr name="Salmon">
      <a:srgbClr val="FA8072"/>
    </a:custClr>
    <a:custClr name="Orange">
      <a:srgbClr val="FFA500"/>
    </a:custClr>
    <a:custClr name="Pale Green">
      <a:srgbClr val="98FB98"/>
    </a:custClr>
  </a:custClr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ICL PPT Theme</Template>
  <TotalTime>12552</TotalTime>
  <Words>1969</Words>
  <Application>Microsoft Macintosh PowerPoint</Application>
  <PresentationFormat>Widescreen</PresentationFormat>
  <Paragraphs>219</Paragraphs>
  <Slides>34</Slides>
  <Notes>14</Notes>
  <HiddenSlides>5</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34</vt:i4>
      </vt:variant>
    </vt:vector>
  </HeadingPairs>
  <TitlesOfParts>
    <vt:vector size="45" baseType="lpstr">
      <vt:lpstr>Montserrat SemiBold</vt:lpstr>
      <vt:lpstr>Montserrat</vt:lpstr>
      <vt:lpstr>Imperial Sans Text Semibold</vt:lpstr>
      <vt:lpstr>Imperial Sans Text Medium</vt:lpstr>
      <vt:lpstr>Arial</vt:lpstr>
      <vt:lpstr>verdana</vt:lpstr>
      <vt:lpstr>Questrial</vt:lpstr>
      <vt:lpstr>Cambria Math</vt:lpstr>
      <vt:lpstr>Calibri</vt:lpstr>
      <vt:lpstr>Imperial Sans Text</vt:lpstr>
      <vt:lpstr>ICL PPT Theme</vt:lpstr>
      <vt:lpstr>PHYS60022 Data Science and Machine Learning for Physics</vt:lpstr>
      <vt:lpstr>Learning Outcomes</vt:lpstr>
      <vt:lpstr>Biological inspiration</vt:lpstr>
      <vt:lpstr>Biological Inspiration</vt:lpstr>
      <vt:lpstr>Biological Inspiration</vt:lpstr>
      <vt:lpstr>Biological Inspiration: Memory</vt:lpstr>
      <vt:lpstr>Associative, extrapolative, memory</vt:lpstr>
      <vt:lpstr>Spontaneous Recall</vt:lpstr>
      <vt:lpstr>Human Perception: Fault Tolerant</vt:lpstr>
      <vt:lpstr>Human Perception: Fault Tolerant</vt:lpstr>
      <vt:lpstr>Human Perception: Fault Tolerant</vt:lpstr>
      <vt:lpstr>Biology into Code</vt:lpstr>
      <vt:lpstr>Biology → code</vt:lpstr>
      <vt:lpstr>Multilayer neural networks</vt:lpstr>
      <vt:lpstr>The Mark 1 Perceptron (1957&gt;)</vt:lpstr>
      <vt:lpstr>PowerPoint Presentation</vt:lpstr>
      <vt:lpstr>New York Times, July 8th 1958</vt:lpstr>
      <vt:lpstr>Modern Neural Networks</vt:lpstr>
      <vt:lpstr>Multilayer neural networks</vt:lpstr>
      <vt:lpstr>Training Neural Networks</vt:lpstr>
      <vt:lpstr>Training Neural Networks</vt:lpstr>
      <vt:lpstr>Training Neural Networks</vt:lpstr>
      <vt:lpstr>Pytorch</vt:lpstr>
      <vt:lpstr>Choice of Activation Functions</vt:lpstr>
      <vt:lpstr>Choice of Activation Functions</vt:lpstr>
      <vt:lpstr>PowerPoint Presentation</vt:lpstr>
      <vt:lpstr>Exercises</vt:lpstr>
      <vt:lpstr>Exercises!</vt:lpstr>
      <vt:lpstr>Notes to the template</vt:lpstr>
      <vt:lpstr>Notes to the template</vt:lpstr>
      <vt:lpstr>Notes to the template</vt:lpstr>
      <vt:lpstr>Notes to the template</vt:lpstr>
      <vt:lpstr>Notes to the template</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Dunne, Patrick J</dc:creator>
  <cp:lastModifiedBy>Dunne, Patrick J</cp:lastModifiedBy>
  <cp:revision>1</cp:revision>
  <dcterms:created xsi:type="dcterms:W3CDTF">2025-02-04T12:09:23Z</dcterms:created>
  <dcterms:modified xsi:type="dcterms:W3CDTF">2025-03-03T17:13:31Z</dcterms:modified>
</cp:coreProperties>
</file>